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8" r:id="rId12"/>
    <p:sldId id="269" r:id="rId13"/>
    <p:sldId id="266" r:id="rId14"/>
    <p:sldId id="267" r:id="rId15"/>
    <p:sldId id="270" r:id="rId1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A1F2A"/>
    <a:srgbClr val="BFA845"/>
    <a:srgbClr val="F6EEDF"/>
    <a:srgbClr val="5F7F7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84B0652-85D1-44BD-BACD-388557AD2E8A}" v="329" dt="2025-11-16T21:51:19.24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93" d="100"/>
          <a:sy n="93" d="100"/>
        </p:scale>
        <p:origin x="1416" y="293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sher Smithson" userId="6ef115b7-5335-4a6f-ba7c-e95cd9a862f0" providerId="ADAL" clId="{D5B27E47-2BDB-47B7-A1D2-B76EE5B0F8E9}"/>
    <pc:docChg chg="undo custSel addSld modSld sldOrd modMainMaster">
      <pc:chgData name="Asher Smithson" userId="6ef115b7-5335-4a6f-ba7c-e95cd9a862f0" providerId="ADAL" clId="{D5B27E47-2BDB-47B7-A1D2-B76EE5B0F8E9}" dt="2025-11-16T21:51:23.951" v="6759" actId="692"/>
      <pc:docMkLst>
        <pc:docMk/>
      </pc:docMkLst>
      <pc:sldChg chg="addSp modSp mod setBg">
        <pc:chgData name="Asher Smithson" userId="6ef115b7-5335-4a6f-ba7c-e95cd9a862f0" providerId="ADAL" clId="{D5B27E47-2BDB-47B7-A1D2-B76EE5B0F8E9}" dt="2025-11-16T21:51:23.951" v="6759" actId="692"/>
        <pc:sldMkLst>
          <pc:docMk/>
          <pc:sldMk cId="0" sldId="256"/>
        </pc:sldMkLst>
        <pc:spChg chg="mod">
          <ac:chgData name="Asher Smithson" userId="6ef115b7-5335-4a6f-ba7c-e95cd9a862f0" providerId="ADAL" clId="{D5B27E47-2BDB-47B7-A1D2-B76EE5B0F8E9}" dt="2025-11-14T16:39:17.036" v="11"/>
          <ac:spMkLst>
            <pc:docMk/>
            <pc:sldMk cId="0" sldId="256"/>
            <ac:spMk id="2" creationId="{00000000-0000-0000-0000-000000000000}"/>
          </ac:spMkLst>
        </pc:spChg>
        <pc:spChg chg="mod">
          <ac:chgData name="Asher Smithson" userId="6ef115b7-5335-4a6f-ba7c-e95cd9a862f0" providerId="ADAL" clId="{D5B27E47-2BDB-47B7-A1D2-B76EE5B0F8E9}" dt="2025-11-14T16:39:17.036" v="11"/>
          <ac:spMkLst>
            <pc:docMk/>
            <pc:sldMk cId="0" sldId="256"/>
            <ac:spMk id="3" creationId="{00000000-0000-0000-0000-000000000000}"/>
          </ac:spMkLst>
        </pc:spChg>
        <pc:picChg chg="add mod">
          <ac:chgData name="Asher Smithson" userId="6ef115b7-5335-4a6f-ba7c-e95cd9a862f0" providerId="ADAL" clId="{D5B27E47-2BDB-47B7-A1D2-B76EE5B0F8E9}" dt="2025-11-16T21:51:23.951" v="6759" actId="692"/>
          <ac:picMkLst>
            <pc:docMk/>
            <pc:sldMk cId="0" sldId="256"/>
            <ac:picMk id="5" creationId="{25C4C1C2-28A4-B1F8-2E8C-F862AF3AAA12}"/>
          </ac:picMkLst>
        </pc:picChg>
      </pc:sldChg>
      <pc:sldChg chg="addSp delSp modSp mod setBg">
        <pc:chgData name="Asher Smithson" userId="6ef115b7-5335-4a6f-ba7c-e95cd9a862f0" providerId="ADAL" clId="{D5B27E47-2BDB-47B7-A1D2-B76EE5B0F8E9}" dt="2025-11-16T21:39:26.397" v="6660" actId="1076"/>
        <pc:sldMkLst>
          <pc:docMk/>
          <pc:sldMk cId="0" sldId="257"/>
        </pc:sldMkLst>
        <pc:spChg chg="mod">
          <ac:chgData name="Asher Smithson" userId="6ef115b7-5335-4a6f-ba7c-e95cd9a862f0" providerId="ADAL" clId="{D5B27E47-2BDB-47B7-A1D2-B76EE5B0F8E9}" dt="2025-11-14T18:01:21.670" v="1053" actId="207"/>
          <ac:spMkLst>
            <pc:docMk/>
            <pc:sldMk cId="0" sldId="257"/>
            <ac:spMk id="2" creationId="{00000000-0000-0000-0000-000000000000}"/>
          </ac:spMkLst>
        </pc:spChg>
        <pc:spChg chg="mod">
          <ac:chgData name="Asher Smithson" userId="6ef115b7-5335-4a6f-ba7c-e95cd9a862f0" providerId="ADAL" clId="{D5B27E47-2BDB-47B7-A1D2-B76EE5B0F8E9}" dt="2025-11-16T21:39:06.517" v="6659" actId="1076"/>
          <ac:spMkLst>
            <pc:docMk/>
            <pc:sldMk cId="0" sldId="257"/>
            <ac:spMk id="3" creationId="{00000000-0000-0000-0000-000000000000}"/>
          </ac:spMkLst>
        </pc:spChg>
        <pc:graphicFrameChg chg="add mod modGraphic">
          <ac:chgData name="Asher Smithson" userId="6ef115b7-5335-4a6f-ba7c-e95cd9a862f0" providerId="ADAL" clId="{D5B27E47-2BDB-47B7-A1D2-B76EE5B0F8E9}" dt="2025-11-16T21:39:26.397" v="6660" actId="1076"/>
          <ac:graphicFrameMkLst>
            <pc:docMk/>
            <pc:sldMk cId="0" sldId="257"/>
            <ac:graphicFrameMk id="4" creationId="{4B3505EF-9F26-AC5B-8A15-E81DBE8CF17B}"/>
          </ac:graphicFrameMkLst>
        </pc:graphicFrameChg>
        <pc:graphicFrameChg chg="add mod modGraphic">
          <ac:chgData name="Asher Smithson" userId="6ef115b7-5335-4a6f-ba7c-e95cd9a862f0" providerId="ADAL" clId="{D5B27E47-2BDB-47B7-A1D2-B76EE5B0F8E9}" dt="2025-11-16T21:38:15.318" v="6657"/>
          <ac:graphicFrameMkLst>
            <pc:docMk/>
            <pc:sldMk cId="0" sldId="257"/>
            <ac:graphicFrameMk id="7" creationId="{4762C380-EC3A-9C22-C6C8-289BC53AAEFF}"/>
          </ac:graphicFrameMkLst>
        </pc:graphicFrameChg>
      </pc:sldChg>
      <pc:sldChg chg="addSp delSp modSp mod setBg">
        <pc:chgData name="Asher Smithson" userId="6ef115b7-5335-4a6f-ba7c-e95cd9a862f0" providerId="ADAL" clId="{D5B27E47-2BDB-47B7-A1D2-B76EE5B0F8E9}" dt="2025-11-16T21:29:59.220" v="6574"/>
        <pc:sldMkLst>
          <pc:docMk/>
          <pc:sldMk cId="0" sldId="258"/>
        </pc:sldMkLst>
        <pc:spChg chg="mod">
          <ac:chgData name="Asher Smithson" userId="6ef115b7-5335-4a6f-ba7c-e95cd9a862f0" providerId="ADAL" clId="{D5B27E47-2BDB-47B7-A1D2-B76EE5B0F8E9}" dt="2025-11-16T21:25:25.482" v="6548" actId="207"/>
          <ac:spMkLst>
            <pc:docMk/>
            <pc:sldMk cId="0" sldId="258"/>
            <ac:spMk id="2" creationId="{00000000-0000-0000-0000-000000000000}"/>
          </ac:spMkLst>
        </pc:spChg>
        <pc:spChg chg="add mod">
          <ac:chgData name="Asher Smithson" userId="6ef115b7-5335-4a6f-ba7c-e95cd9a862f0" providerId="ADAL" clId="{D5B27E47-2BDB-47B7-A1D2-B76EE5B0F8E9}" dt="2025-11-16T21:25:07.984" v="6545" actId="207"/>
          <ac:spMkLst>
            <pc:docMk/>
            <pc:sldMk cId="0" sldId="258"/>
            <ac:spMk id="4" creationId="{53A6A956-1942-BDC7-E192-060133C779D9}"/>
          </ac:spMkLst>
        </pc:spChg>
        <pc:spChg chg="add mod">
          <ac:chgData name="Asher Smithson" userId="6ef115b7-5335-4a6f-ba7c-e95cd9a862f0" providerId="ADAL" clId="{D5B27E47-2BDB-47B7-A1D2-B76EE5B0F8E9}" dt="2025-11-16T21:25:11.852" v="6546" actId="207"/>
          <ac:spMkLst>
            <pc:docMk/>
            <pc:sldMk cId="0" sldId="258"/>
            <ac:spMk id="7" creationId="{2AC30A6B-598B-8DF7-40CF-A626C05B342C}"/>
          </ac:spMkLst>
        </pc:spChg>
        <pc:spChg chg="add mod">
          <ac:chgData name="Asher Smithson" userId="6ef115b7-5335-4a6f-ba7c-e95cd9a862f0" providerId="ADAL" clId="{D5B27E47-2BDB-47B7-A1D2-B76EE5B0F8E9}" dt="2025-11-16T21:25:16.628" v="6547" actId="207"/>
          <ac:spMkLst>
            <pc:docMk/>
            <pc:sldMk cId="0" sldId="258"/>
            <ac:spMk id="8" creationId="{1C900B77-B498-2D58-E16E-D195E0BD44F0}"/>
          </ac:spMkLst>
        </pc:spChg>
        <pc:graphicFrameChg chg="add mod ord modGraphic">
          <ac:chgData name="Asher Smithson" userId="6ef115b7-5335-4a6f-ba7c-e95cd9a862f0" providerId="ADAL" clId="{D5B27E47-2BDB-47B7-A1D2-B76EE5B0F8E9}" dt="2025-11-14T20:08:02.103" v="3255" actId="242"/>
          <ac:graphicFrameMkLst>
            <pc:docMk/>
            <pc:sldMk cId="0" sldId="258"/>
            <ac:graphicFrameMk id="6" creationId="{6302D848-C925-08CC-772D-CBD3003CE728}"/>
          </ac:graphicFrameMkLst>
        </pc:graphicFrameChg>
        <pc:graphicFrameChg chg="add mod modGraphic">
          <ac:chgData name="Asher Smithson" userId="6ef115b7-5335-4a6f-ba7c-e95cd9a862f0" providerId="ADAL" clId="{D5B27E47-2BDB-47B7-A1D2-B76EE5B0F8E9}" dt="2025-11-14T18:35:18.095" v="1826" actId="20577"/>
          <ac:graphicFrameMkLst>
            <pc:docMk/>
            <pc:sldMk cId="0" sldId="258"/>
            <ac:graphicFrameMk id="9" creationId="{318588AF-DBF3-5812-4CC8-00D799B4334E}"/>
          </ac:graphicFrameMkLst>
        </pc:graphicFrameChg>
        <pc:graphicFrameChg chg="add mod modGraphic">
          <ac:chgData name="Asher Smithson" userId="6ef115b7-5335-4a6f-ba7c-e95cd9a862f0" providerId="ADAL" clId="{D5B27E47-2BDB-47B7-A1D2-B76EE5B0F8E9}" dt="2025-11-14T18:21:39.311" v="1745" actId="1076"/>
          <ac:graphicFrameMkLst>
            <pc:docMk/>
            <pc:sldMk cId="0" sldId="258"/>
            <ac:graphicFrameMk id="10" creationId="{FC797596-801D-3C05-3816-6F0B9C03BCF9}"/>
          </ac:graphicFrameMkLst>
        </pc:graphicFrameChg>
      </pc:sldChg>
      <pc:sldChg chg="addSp delSp modSp mod setBg">
        <pc:chgData name="Asher Smithson" userId="6ef115b7-5335-4a6f-ba7c-e95cd9a862f0" providerId="ADAL" clId="{D5B27E47-2BDB-47B7-A1D2-B76EE5B0F8E9}" dt="2025-11-16T21:34:01.607" v="6607" actId="692"/>
        <pc:sldMkLst>
          <pc:docMk/>
          <pc:sldMk cId="0" sldId="259"/>
        </pc:sldMkLst>
        <pc:spChg chg="mod">
          <ac:chgData name="Asher Smithson" userId="6ef115b7-5335-4a6f-ba7c-e95cd9a862f0" providerId="ADAL" clId="{D5B27E47-2BDB-47B7-A1D2-B76EE5B0F8E9}" dt="2025-11-14T18:32:22.030" v="1754" actId="242"/>
          <ac:spMkLst>
            <pc:docMk/>
            <pc:sldMk cId="0" sldId="259"/>
            <ac:spMk id="2" creationId="{00000000-0000-0000-0000-000000000000}"/>
          </ac:spMkLst>
        </pc:spChg>
        <pc:spChg chg="mod">
          <ac:chgData name="Asher Smithson" userId="6ef115b7-5335-4a6f-ba7c-e95cd9a862f0" providerId="ADAL" clId="{D5B27E47-2BDB-47B7-A1D2-B76EE5B0F8E9}" dt="2025-11-16T21:34:01.607" v="6607" actId="692"/>
          <ac:spMkLst>
            <pc:docMk/>
            <pc:sldMk cId="0" sldId="259"/>
            <ac:spMk id="3" creationId="{00000000-0000-0000-0000-000000000000}"/>
          </ac:spMkLst>
        </pc:spChg>
        <pc:spChg chg="add del mod">
          <ac:chgData name="Asher Smithson" userId="6ef115b7-5335-4a6f-ba7c-e95cd9a862f0" providerId="ADAL" clId="{D5B27E47-2BDB-47B7-A1D2-B76EE5B0F8E9}" dt="2025-11-14T18:33:45.753" v="1813" actId="255"/>
          <ac:spMkLst>
            <pc:docMk/>
            <pc:sldMk cId="0" sldId="259"/>
            <ac:spMk id="4" creationId="{00000000-0000-0000-0000-000000000000}"/>
          </ac:spMkLst>
        </pc:spChg>
        <pc:picChg chg="add mod">
          <ac:chgData name="Asher Smithson" userId="6ef115b7-5335-4a6f-ba7c-e95cd9a862f0" providerId="ADAL" clId="{D5B27E47-2BDB-47B7-A1D2-B76EE5B0F8E9}" dt="2025-11-14T17:50:14.994" v="967" actId="1076"/>
          <ac:picMkLst>
            <pc:docMk/>
            <pc:sldMk cId="0" sldId="259"/>
            <ac:picMk id="6" creationId="{856398C8-B66A-ABB6-294E-0DAD9870389E}"/>
          </ac:picMkLst>
        </pc:picChg>
      </pc:sldChg>
      <pc:sldChg chg="addSp delSp modSp mod setBg modClrScheme chgLayout">
        <pc:chgData name="Asher Smithson" userId="6ef115b7-5335-4a6f-ba7c-e95cd9a862f0" providerId="ADAL" clId="{D5B27E47-2BDB-47B7-A1D2-B76EE5B0F8E9}" dt="2025-11-16T21:48:44.575" v="6752" actId="692"/>
        <pc:sldMkLst>
          <pc:docMk/>
          <pc:sldMk cId="0" sldId="260"/>
        </pc:sldMkLst>
        <pc:spChg chg="mod ord">
          <ac:chgData name="Asher Smithson" userId="6ef115b7-5335-4a6f-ba7c-e95cd9a862f0" providerId="ADAL" clId="{D5B27E47-2BDB-47B7-A1D2-B76EE5B0F8E9}" dt="2025-11-16T21:26:13.729" v="6555" actId="207"/>
          <ac:spMkLst>
            <pc:docMk/>
            <pc:sldMk cId="0" sldId="260"/>
            <ac:spMk id="3" creationId="{00000000-0000-0000-0000-000000000000}"/>
          </ac:spMkLst>
        </pc:spChg>
        <pc:spChg chg="add mod">
          <ac:chgData name="Asher Smithson" userId="6ef115b7-5335-4a6f-ba7c-e95cd9a862f0" providerId="ADAL" clId="{D5B27E47-2BDB-47B7-A1D2-B76EE5B0F8E9}" dt="2025-11-16T21:19:50.358" v="6532" actId="1076"/>
          <ac:spMkLst>
            <pc:docMk/>
            <pc:sldMk cId="0" sldId="260"/>
            <ac:spMk id="4" creationId="{EA8E2C1B-5C2E-95A1-8BAE-38FEB5759894}"/>
          </ac:spMkLst>
        </pc:spChg>
        <pc:spChg chg="add mod">
          <ac:chgData name="Asher Smithson" userId="6ef115b7-5335-4a6f-ba7c-e95cd9a862f0" providerId="ADAL" clId="{D5B27E47-2BDB-47B7-A1D2-B76EE5B0F8E9}" dt="2025-11-16T21:48:44.575" v="6752" actId="692"/>
          <ac:spMkLst>
            <pc:docMk/>
            <pc:sldMk cId="0" sldId="260"/>
            <ac:spMk id="10" creationId="{D61E36E8-6FE2-2AA1-28DF-FE7BB8036414}"/>
          </ac:spMkLst>
        </pc:spChg>
      </pc:sldChg>
      <pc:sldChg chg="addSp modSp mod setBg">
        <pc:chgData name="Asher Smithson" userId="6ef115b7-5335-4a6f-ba7c-e95cd9a862f0" providerId="ADAL" clId="{D5B27E47-2BDB-47B7-A1D2-B76EE5B0F8E9}" dt="2025-11-16T21:33:44.798" v="6605" actId="692"/>
        <pc:sldMkLst>
          <pc:docMk/>
          <pc:sldMk cId="0" sldId="261"/>
        </pc:sldMkLst>
        <pc:spChg chg="mod">
          <ac:chgData name="Asher Smithson" userId="6ef115b7-5335-4a6f-ba7c-e95cd9a862f0" providerId="ADAL" clId="{D5B27E47-2BDB-47B7-A1D2-B76EE5B0F8E9}" dt="2025-11-14T18:51:54.544" v="1880" actId="20577"/>
          <ac:spMkLst>
            <pc:docMk/>
            <pc:sldMk cId="0" sldId="261"/>
            <ac:spMk id="2" creationId="{00000000-0000-0000-0000-000000000000}"/>
          </ac:spMkLst>
        </pc:spChg>
        <pc:spChg chg="mod">
          <ac:chgData name="Asher Smithson" userId="6ef115b7-5335-4a6f-ba7c-e95cd9a862f0" providerId="ADAL" clId="{D5B27E47-2BDB-47B7-A1D2-B76EE5B0F8E9}" dt="2025-11-16T21:33:44.798" v="6605" actId="692"/>
          <ac:spMkLst>
            <pc:docMk/>
            <pc:sldMk cId="0" sldId="261"/>
            <ac:spMk id="3" creationId="{00000000-0000-0000-0000-000000000000}"/>
          </ac:spMkLst>
        </pc:spChg>
        <pc:spChg chg="mod">
          <ac:chgData name="Asher Smithson" userId="6ef115b7-5335-4a6f-ba7c-e95cd9a862f0" providerId="ADAL" clId="{D5B27E47-2BDB-47B7-A1D2-B76EE5B0F8E9}" dt="2025-11-14T18:50:36.439" v="1862" actId="1076"/>
          <ac:spMkLst>
            <pc:docMk/>
            <pc:sldMk cId="0" sldId="261"/>
            <ac:spMk id="4" creationId="{00000000-0000-0000-0000-000000000000}"/>
          </ac:spMkLst>
        </pc:spChg>
        <pc:picChg chg="add mod">
          <ac:chgData name="Asher Smithson" userId="6ef115b7-5335-4a6f-ba7c-e95cd9a862f0" providerId="ADAL" clId="{D5B27E47-2BDB-47B7-A1D2-B76EE5B0F8E9}" dt="2025-11-14T18:47:57.015" v="1845" actId="1076"/>
          <ac:picMkLst>
            <pc:docMk/>
            <pc:sldMk cId="0" sldId="261"/>
            <ac:picMk id="6" creationId="{BAD00AEC-4F37-2107-267C-697C66086C84}"/>
          </ac:picMkLst>
        </pc:picChg>
      </pc:sldChg>
      <pc:sldChg chg="addSp delSp modSp mod setBg modClrScheme chgLayout">
        <pc:chgData name="Asher Smithson" userId="6ef115b7-5335-4a6f-ba7c-e95cd9a862f0" providerId="ADAL" clId="{D5B27E47-2BDB-47B7-A1D2-B76EE5B0F8E9}" dt="2025-11-16T21:47:55.374" v="6751" actId="692"/>
        <pc:sldMkLst>
          <pc:docMk/>
          <pc:sldMk cId="0" sldId="262"/>
        </pc:sldMkLst>
        <pc:spChg chg="mod ord">
          <ac:chgData name="Asher Smithson" userId="6ef115b7-5335-4a6f-ba7c-e95cd9a862f0" providerId="ADAL" clId="{D5B27E47-2BDB-47B7-A1D2-B76EE5B0F8E9}" dt="2025-11-16T21:47:55.374" v="6751" actId="692"/>
          <ac:spMkLst>
            <pc:docMk/>
            <pc:sldMk cId="0" sldId="262"/>
            <ac:spMk id="2" creationId="{00000000-0000-0000-0000-000000000000}"/>
          </ac:spMkLst>
        </pc:spChg>
        <pc:spChg chg="mod ord">
          <ac:chgData name="Asher Smithson" userId="6ef115b7-5335-4a6f-ba7c-e95cd9a862f0" providerId="ADAL" clId="{D5B27E47-2BDB-47B7-A1D2-B76EE5B0F8E9}" dt="2025-11-16T21:47:51.175" v="6750" actId="692"/>
          <ac:spMkLst>
            <pc:docMk/>
            <pc:sldMk cId="0" sldId="262"/>
            <ac:spMk id="3" creationId="{00000000-0000-0000-0000-000000000000}"/>
          </ac:spMkLst>
        </pc:spChg>
        <pc:spChg chg="add mod">
          <ac:chgData name="Asher Smithson" userId="6ef115b7-5335-4a6f-ba7c-e95cd9a862f0" providerId="ADAL" clId="{D5B27E47-2BDB-47B7-A1D2-B76EE5B0F8E9}" dt="2025-11-16T21:35:23.184" v="6623" actId="207"/>
          <ac:spMkLst>
            <pc:docMk/>
            <pc:sldMk cId="0" sldId="262"/>
            <ac:spMk id="7" creationId="{FB312C2B-2833-0535-102F-D857F09A31EA}"/>
          </ac:spMkLst>
        </pc:spChg>
        <pc:picChg chg="add mod">
          <ac:chgData name="Asher Smithson" userId="6ef115b7-5335-4a6f-ba7c-e95cd9a862f0" providerId="ADAL" clId="{D5B27E47-2BDB-47B7-A1D2-B76EE5B0F8E9}" dt="2025-11-16T21:41:09.534" v="6673" actId="692"/>
          <ac:picMkLst>
            <pc:docMk/>
            <pc:sldMk cId="0" sldId="262"/>
            <ac:picMk id="6" creationId="{9103B525-D0A9-83C9-D04E-60A2D2F79580}"/>
          </ac:picMkLst>
        </pc:picChg>
      </pc:sldChg>
      <pc:sldChg chg="addSp modSp mod setBg">
        <pc:chgData name="Asher Smithson" userId="6ef115b7-5335-4a6f-ba7c-e95cd9a862f0" providerId="ADAL" clId="{D5B27E47-2BDB-47B7-A1D2-B76EE5B0F8E9}" dt="2025-11-16T21:31:16.925" v="6580" actId="692"/>
        <pc:sldMkLst>
          <pc:docMk/>
          <pc:sldMk cId="0" sldId="263"/>
        </pc:sldMkLst>
        <pc:spChg chg="mod">
          <ac:chgData name="Asher Smithson" userId="6ef115b7-5335-4a6f-ba7c-e95cd9a862f0" providerId="ADAL" clId="{D5B27E47-2BDB-47B7-A1D2-B76EE5B0F8E9}" dt="2025-11-16T21:30:53.175" v="6576" actId="207"/>
          <ac:spMkLst>
            <pc:docMk/>
            <pc:sldMk cId="0" sldId="263"/>
            <ac:spMk id="2" creationId="{00000000-0000-0000-0000-000000000000}"/>
          </ac:spMkLst>
        </pc:spChg>
        <pc:spChg chg="mod">
          <ac:chgData name="Asher Smithson" userId="6ef115b7-5335-4a6f-ba7c-e95cd9a862f0" providerId="ADAL" clId="{D5B27E47-2BDB-47B7-A1D2-B76EE5B0F8E9}" dt="2025-11-16T21:31:16.925" v="6580" actId="692"/>
          <ac:spMkLst>
            <pc:docMk/>
            <pc:sldMk cId="0" sldId="263"/>
            <ac:spMk id="3" creationId="{00000000-0000-0000-0000-000000000000}"/>
          </ac:spMkLst>
        </pc:spChg>
        <pc:spChg chg="mod">
          <ac:chgData name="Asher Smithson" userId="6ef115b7-5335-4a6f-ba7c-e95cd9a862f0" providerId="ADAL" clId="{D5B27E47-2BDB-47B7-A1D2-B76EE5B0F8E9}" dt="2025-11-16T21:31:04.912" v="6577" actId="207"/>
          <ac:spMkLst>
            <pc:docMk/>
            <pc:sldMk cId="0" sldId="263"/>
            <ac:spMk id="4" creationId="{00000000-0000-0000-0000-000000000000}"/>
          </ac:spMkLst>
        </pc:spChg>
        <pc:picChg chg="add mod">
          <ac:chgData name="Asher Smithson" userId="6ef115b7-5335-4a6f-ba7c-e95cd9a862f0" providerId="ADAL" clId="{D5B27E47-2BDB-47B7-A1D2-B76EE5B0F8E9}" dt="2025-11-14T19:02:20.686" v="1972" actId="1076"/>
          <ac:picMkLst>
            <pc:docMk/>
            <pc:sldMk cId="0" sldId="263"/>
            <ac:picMk id="6" creationId="{18C3393A-9B79-9929-99E9-389FC137D7F3}"/>
          </ac:picMkLst>
        </pc:picChg>
      </pc:sldChg>
      <pc:sldChg chg="addSp delSp modSp mod setBg modClrScheme chgLayout">
        <pc:chgData name="Asher Smithson" userId="6ef115b7-5335-4a6f-ba7c-e95cd9a862f0" providerId="ADAL" clId="{D5B27E47-2BDB-47B7-A1D2-B76EE5B0F8E9}" dt="2025-11-16T21:47:38.137" v="6749" actId="692"/>
        <pc:sldMkLst>
          <pc:docMk/>
          <pc:sldMk cId="0" sldId="264"/>
        </pc:sldMkLst>
        <pc:spChg chg="mod ord">
          <ac:chgData name="Asher Smithson" userId="6ef115b7-5335-4a6f-ba7c-e95cd9a862f0" providerId="ADAL" clId="{D5B27E47-2BDB-47B7-A1D2-B76EE5B0F8E9}" dt="2025-11-16T21:47:38.137" v="6749" actId="692"/>
          <ac:spMkLst>
            <pc:docMk/>
            <pc:sldMk cId="0" sldId="264"/>
            <ac:spMk id="2" creationId="{00000000-0000-0000-0000-000000000000}"/>
          </ac:spMkLst>
        </pc:spChg>
        <pc:spChg chg="mod ord">
          <ac:chgData name="Asher Smithson" userId="6ef115b7-5335-4a6f-ba7c-e95cd9a862f0" providerId="ADAL" clId="{D5B27E47-2BDB-47B7-A1D2-B76EE5B0F8E9}" dt="2025-11-16T21:47:33.890" v="6748" actId="692"/>
          <ac:spMkLst>
            <pc:docMk/>
            <pc:sldMk cId="0" sldId="264"/>
            <ac:spMk id="3" creationId="{00000000-0000-0000-0000-000000000000}"/>
          </ac:spMkLst>
        </pc:spChg>
        <pc:spChg chg="add mod">
          <ac:chgData name="Asher Smithson" userId="6ef115b7-5335-4a6f-ba7c-e95cd9a862f0" providerId="ADAL" clId="{D5B27E47-2BDB-47B7-A1D2-B76EE5B0F8E9}" dt="2025-11-16T21:32:00.286" v="6587" actId="207"/>
          <ac:spMkLst>
            <pc:docMk/>
            <pc:sldMk cId="0" sldId="264"/>
            <ac:spMk id="8" creationId="{E9BFAA87-4399-A584-00A2-B9B15D760EC9}"/>
          </ac:spMkLst>
        </pc:spChg>
        <pc:picChg chg="add mod">
          <ac:chgData name="Asher Smithson" userId="6ef115b7-5335-4a6f-ba7c-e95cd9a862f0" providerId="ADAL" clId="{D5B27E47-2BDB-47B7-A1D2-B76EE5B0F8E9}" dt="2025-11-16T21:41:20.392" v="6675" actId="692"/>
          <ac:picMkLst>
            <pc:docMk/>
            <pc:sldMk cId="0" sldId="264"/>
            <ac:picMk id="6" creationId="{A5A2E869-0515-F11E-42EF-808954F0B80B}"/>
          </ac:picMkLst>
        </pc:picChg>
      </pc:sldChg>
      <pc:sldChg chg="addSp modSp mod setBg">
        <pc:chgData name="Asher Smithson" userId="6ef115b7-5335-4a6f-ba7c-e95cd9a862f0" providerId="ADAL" clId="{D5B27E47-2BDB-47B7-A1D2-B76EE5B0F8E9}" dt="2025-11-16T21:33:32.475" v="6603" actId="692"/>
        <pc:sldMkLst>
          <pc:docMk/>
          <pc:sldMk cId="0" sldId="265"/>
        </pc:sldMkLst>
        <pc:spChg chg="mod">
          <ac:chgData name="Asher Smithson" userId="6ef115b7-5335-4a6f-ba7c-e95cd9a862f0" providerId="ADAL" clId="{D5B27E47-2BDB-47B7-A1D2-B76EE5B0F8E9}" dt="2025-11-16T21:33:05.992" v="6599" actId="207"/>
          <ac:spMkLst>
            <pc:docMk/>
            <pc:sldMk cId="0" sldId="265"/>
            <ac:spMk id="2" creationId="{00000000-0000-0000-0000-000000000000}"/>
          </ac:spMkLst>
        </pc:spChg>
        <pc:spChg chg="mod">
          <ac:chgData name="Asher Smithson" userId="6ef115b7-5335-4a6f-ba7c-e95cd9a862f0" providerId="ADAL" clId="{D5B27E47-2BDB-47B7-A1D2-B76EE5B0F8E9}" dt="2025-11-16T21:33:32.475" v="6603" actId="692"/>
          <ac:spMkLst>
            <pc:docMk/>
            <pc:sldMk cId="0" sldId="265"/>
            <ac:spMk id="3" creationId="{00000000-0000-0000-0000-000000000000}"/>
          </ac:spMkLst>
        </pc:spChg>
        <pc:spChg chg="mod">
          <ac:chgData name="Asher Smithson" userId="6ef115b7-5335-4a6f-ba7c-e95cd9a862f0" providerId="ADAL" clId="{D5B27E47-2BDB-47B7-A1D2-B76EE5B0F8E9}" dt="2025-11-16T21:33:11.764" v="6600" actId="207"/>
          <ac:spMkLst>
            <pc:docMk/>
            <pc:sldMk cId="0" sldId="265"/>
            <ac:spMk id="4" creationId="{00000000-0000-0000-0000-000000000000}"/>
          </ac:spMkLst>
        </pc:spChg>
        <pc:picChg chg="add mod">
          <ac:chgData name="Asher Smithson" userId="6ef115b7-5335-4a6f-ba7c-e95cd9a862f0" providerId="ADAL" clId="{D5B27E47-2BDB-47B7-A1D2-B76EE5B0F8E9}" dt="2025-11-14T19:11:14.513" v="2076" actId="962"/>
          <ac:picMkLst>
            <pc:docMk/>
            <pc:sldMk cId="0" sldId="265"/>
            <ac:picMk id="6" creationId="{9B4BC951-B44F-D47A-8259-6EB77DF85CBE}"/>
          </ac:picMkLst>
        </pc:picChg>
      </pc:sldChg>
      <pc:sldChg chg="addSp delSp modSp mod setBg modClrScheme chgLayout">
        <pc:chgData name="Asher Smithson" userId="6ef115b7-5335-4a6f-ba7c-e95cd9a862f0" providerId="ADAL" clId="{D5B27E47-2BDB-47B7-A1D2-B76EE5B0F8E9}" dt="2025-11-16T21:46:52.242" v="6743" actId="692"/>
        <pc:sldMkLst>
          <pc:docMk/>
          <pc:sldMk cId="0" sldId="266"/>
        </pc:sldMkLst>
        <pc:spChg chg="del mod">
          <ac:chgData name="Asher Smithson" userId="6ef115b7-5335-4a6f-ba7c-e95cd9a862f0" providerId="ADAL" clId="{D5B27E47-2BDB-47B7-A1D2-B76EE5B0F8E9}" dt="2025-11-16T21:45:43.259" v="6735" actId="478"/>
          <ac:spMkLst>
            <pc:docMk/>
            <pc:sldMk cId="0" sldId="266"/>
            <ac:spMk id="2" creationId="{00000000-0000-0000-0000-000000000000}"/>
          </ac:spMkLst>
        </pc:spChg>
        <pc:spChg chg="mod ord">
          <ac:chgData name="Asher Smithson" userId="6ef115b7-5335-4a6f-ba7c-e95cd9a862f0" providerId="ADAL" clId="{D5B27E47-2BDB-47B7-A1D2-B76EE5B0F8E9}" dt="2025-11-16T21:46:52.242" v="6743" actId="692"/>
          <ac:spMkLst>
            <pc:docMk/>
            <pc:sldMk cId="0" sldId="266"/>
            <ac:spMk id="3" creationId="{00000000-0000-0000-0000-000000000000}"/>
          </ac:spMkLst>
        </pc:spChg>
        <pc:spChg chg="add mod">
          <ac:chgData name="Asher Smithson" userId="6ef115b7-5335-4a6f-ba7c-e95cd9a862f0" providerId="ADAL" clId="{D5B27E47-2BDB-47B7-A1D2-B76EE5B0F8E9}" dt="2025-11-16T21:45:54.168" v="6737" actId="1076"/>
          <ac:spMkLst>
            <pc:docMk/>
            <pc:sldMk cId="0" sldId="266"/>
            <ac:spMk id="4" creationId="{200347CF-7369-ECE0-90A8-DE1F4F7FE930}"/>
          </ac:spMkLst>
        </pc:spChg>
        <pc:spChg chg="add del mod">
          <ac:chgData name="Asher Smithson" userId="6ef115b7-5335-4a6f-ba7c-e95cd9a862f0" providerId="ADAL" clId="{D5B27E47-2BDB-47B7-A1D2-B76EE5B0F8E9}" dt="2025-11-16T21:45:47.778" v="6736" actId="478"/>
          <ac:spMkLst>
            <pc:docMk/>
            <pc:sldMk cId="0" sldId="266"/>
            <ac:spMk id="6" creationId="{8046E614-B5AE-7A2B-A855-63DEAD265AA4}"/>
          </ac:spMkLst>
        </pc:spChg>
        <pc:picChg chg="add mod ord">
          <ac:chgData name="Asher Smithson" userId="6ef115b7-5335-4a6f-ba7c-e95cd9a862f0" providerId="ADAL" clId="{D5B27E47-2BDB-47B7-A1D2-B76EE5B0F8E9}" dt="2025-11-16T21:40:49.442" v="6671" actId="692"/>
          <ac:picMkLst>
            <pc:docMk/>
            <pc:sldMk cId="0" sldId="266"/>
            <ac:picMk id="15" creationId="{6F60D95C-6543-0FA5-D868-335E2CCC6BBB}"/>
          </ac:picMkLst>
        </pc:picChg>
      </pc:sldChg>
      <pc:sldChg chg="addSp delSp modSp mod setBg chgLayout">
        <pc:chgData name="Asher Smithson" userId="6ef115b7-5335-4a6f-ba7c-e95cd9a862f0" providerId="ADAL" clId="{D5B27E47-2BDB-47B7-A1D2-B76EE5B0F8E9}" dt="2025-11-16T21:42:47.919" v="6680" actId="692"/>
        <pc:sldMkLst>
          <pc:docMk/>
          <pc:sldMk cId="0" sldId="267"/>
        </pc:sldMkLst>
        <pc:spChg chg="add del mod">
          <ac:chgData name="Asher Smithson" userId="6ef115b7-5335-4a6f-ba7c-e95cd9a862f0" providerId="ADAL" clId="{D5B27E47-2BDB-47B7-A1D2-B76EE5B0F8E9}" dt="2025-11-16T21:42:47.919" v="6680" actId="692"/>
          <ac:spMkLst>
            <pc:docMk/>
            <pc:sldMk cId="0" sldId="267"/>
            <ac:spMk id="4" creationId="{21E79EAD-26B7-C0E8-E765-5D0B4BC34AC4}"/>
          </ac:spMkLst>
        </pc:spChg>
        <pc:spChg chg="add mod">
          <ac:chgData name="Asher Smithson" userId="6ef115b7-5335-4a6f-ba7c-e95cd9a862f0" providerId="ADAL" clId="{D5B27E47-2BDB-47B7-A1D2-B76EE5B0F8E9}" dt="2025-11-14T21:17:06.952" v="6442" actId="1076"/>
          <ac:spMkLst>
            <pc:docMk/>
            <pc:sldMk cId="0" sldId="267"/>
            <ac:spMk id="5" creationId="{E1FC4B5D-A231-C8A2-C832-55010BCBD071}"/>
          </ac:spMkLst>
        </pc:spChg>
        <pc:spChg chg="add mod">
          <ac:chgData name="Asher Smithson" userId="6ef115b7-5335-4a6f-ba7c-e95cd9a862f0" providerId="ADAL" clId="{D5B27E47-2BDB-47B7-A1D2-B76EE5B0F8E9}" dt="2025-11-16T21:24:01.534" v="6538" actId="207"/>
          <ac:spMkLst>
            <pc:docMk/>
            <pc:sldMk cId="0" sldId="267"/>
            <ac:spMk id="13" creationId="{7F783E6C-E66C-D722-F652-85CEF309E916}"/>
          </ac:spMkLst>
        </pc:spChg>
        <pc:spChg chg="add mod">
          <ac:chgData name="Asher Smithson" userId="6ef115b7-5335-4a6f-ba7c-e95cd9a862f0" providerId="ADAL" clId="{D5B27E47-2BDB-47B7-A1D2-B76EE5B0F8E9}" dt="2025-11-14T21:17:39.411" v="6446" actId="1076"/>
          <ac:spMkLst>
            <pc:docMk/>
            <pc:sldMk cId="0" sldId="267"/>
            <ac:spMk id="14" creationId="{43DC8BDD-244C-11E4-BF05-7352F611499D}"/>
          </ac:spMkLst>
        </pc:spChg>
      </pc:sldChg>
      <pc:sldChg chg="addSp delSp modSp new mod ord setBg chgLayout">
        <pc:chgData name="Asher Smithson" userId="6ef115b7-5335-4a6f-ba7c-e95cd9a862f0" providerId="ADAL" clId="{D5B27E47-2BDB-47B7-A1D2-B76EE5B0F8E9}" dt="2025-11-16T21:45:03.064" v="6714" actId="478"/>
        <pc:sldMkLst>
          <pc:docMk/>
          <pc:sldMk cId="1561887780" sldId="268"/>
        </pc:sldMkLst>
        <pc:spChg chg="del mod ord">
          <ac:chgData name="Asher Smithson" userId="6ef115b7-5335-4a6f-ba7c-e95cd9a862f0" providerId="ADAL" clId="{D5B27E47-2BDB-47B7-A1D2-B76EE5B0F8E9}" dt="2025-11-16T21:44:53.201" v="6712" actId="478"/>
          <ac:spMkLst>
            <pc:docMk/>
            <pc:sldMk cId="1561887780" sldId="268"/>
            <ac:spMk id="2" creationId="{67883108-44FE-FDB9-D372-88436633C8D7}"/>
          </ac:spMkLst>
        </pc:spChg>
        <pc:spChg chg="mod ord">
          <ac:chgData name="Asher Smithson" userId="6ef115b7-5335-4a6f-ba7c-e95cd9a862f0" providerId="ADAL" clId="{D5B27E47-2BDB-47B7-A1D2-B76EE5B0F8E9}" dt="2025-11-16T21:44:47.442" v="6710" actId="207"/>
          <ac:spMkLst>
            <pc:docMk/>
            <pc:sldMk cId="1561887780" sldId="268"/>
            <ac:spMk id="3" creationId="{07675FFE-C85C-CADA-1719-06F4B6B29C0E}"/>
          </ac:spMkLst>
        </pc:spChg>
        <pc:spChg chg="add mod">
          <ac:chgData name="Asher Smithson" userId="6ef115b7-5335-4a6f-ba7c-e95cd9a862f0" providerId="ADAL" clId="{D5B27E47-2BDB-47B7-A1D2-B76EE5B0F8E9}" dt="2025-11-16T21:44:28.475" v="6708" actId="255"/>
          <ac:spMkLst>
            <pc:docMk/>
            <pc:sldMk cId="1561887780" sldId="268"/>
            <ac:spMk id="4" creationId="{C4F2818F-F1F9-D1CC-E7A0-8D245D8A6C9E}"/>
          </ac:spMkLst>
        </pc:spChg>
        <pc:spChg chg="add del mod">
          <ac:chgData name="Asher Smithson" userId="6ef115b7-5335-4a6f-ba7c-e95cd9a862f0" providerId="ADAL" clId="{D5B27E47-2BDB-47B7-A1D2-B76EE5B0F8E9}" dt="2025-11-16T21:45:03.064" v="6714" actId="478"/>
          <ac:spMkLst>
            <pc:docMk/>
            <pc:sldMk cId="1561887780" sldId="268"/>
            <ac:spMk id="6" creationId="{72DE6DE9-5FA4-7064-36E6-5933931A5340}"/>
          </ac:spMkLst>
        </pc:spChg>
        <pc:spChg chg="add mod">
          <ac:chgData name="Asher Smithson" userId="6ef115b7-5335-4a6f-ba7c-e95cd9a862f0" providerId="ADAL" clId="{D5B27E47-2BDB-47B7-A1D2-B76EE5B0F8E9}" dt="2025-11-14T20:47:33.936" v="4144" actId="1076"/>
          <ac:spMkLst>
            <pc:docMk/>
            <pc:sldMk cId="1561887780" sldId="268"/>
            <ac:spMk id="12" creationId="{11911A32-2827-4679-CAC7-801C3181FF05}"/>
          </ac:spMkLst>
        </pc:spChg>
        <pc:picChg chg="add mod">
          <ac:chgData name="Asher Smithson" userId="6ef115b7-5335-4a6f-ba7c-e95cd9a862f0" providerId="ADAL" clId="{D5B27E47-2BDB-47B7-A1D2-B76EE5B0F8E9}" dt="2025-11-16T21:42:08.525" v="6678" actId="207"/>
          <ac:picMkLst>
            <pc:docMk/>
            <pc:sldMk cId="1561887780" sldId="268"/>
            <ac:picMk id="10" creationId="{EEB4974B-F10C-A4B5-6037-ACF2D4CADBFF}"/>
          </ac:picMkLst>
        </pc:picChg>
      </pc:sldChg>
      <pc:sldChg chg="addSp delSp modSp add mod ord setBg">
        <pc:chgData name="Asher Smithson" userId="6ef115b7-5335-4a6f-ba7c-e95cd9a862f0" providerId="ADAL" clId="{D5B27E47-2BDB-47B7-A1D2-B76EE5B0F8E9}" dt="2025-11-16T21:40:17.880" v="6664" actId="14100"/>
        <pc:sldMkLst>
          <pc:docMk/>
          <pc:sldMk cId="418380998" sldId="269"/>
        </pc:sldMkLst>
        <pc:spChg chg="mod">
          <ac:chgData name="Asher Smithson" userId="6ef115b7-5335-4a6f-ba7c-e95cd9a862f0" providerId="ADAL" clId="{D5B27E47-2BDB-47B7-A1D2-B76EE5B0F8E9}" dt="2025-11-14T21:01:53.938" v="5145" actId="207"/>
          <ac:spMkLst>
            <pc:docMk/>
            <pc:sldMk cId="418380998" sldId="269"/>
            <ac:spMk id="2" creationId="{F677E784-F124-B3A7-EDB8-7D1D60A489EB}"/>
          </ac:spMkLst>
        </pc:spChg>
        <pc:spChg chg="mod">
          <ac:chgData name="Asher Smithson" userId="6ef115b7-5335-4a6f-ba7c-e95cd9a862f0" providerId="ADAL" clId="{D5B27E47-2BDB-47B7-A1D2-B76EE5B0F8E9}" dt="2025-11-16T21:40:17.880" v="6664" actId="14100"/>
          <ac:spMkLst>
            <pc:docMk/>
            <pc:sldMk cId="418380998" sldId="269"/>
            <ac:spMk id="3" creationId="{97BC864E-5718-D8D4-CA62-7B8A44E5265B}"/>
          </ac:spMkLst>
        </pc:spChg>
        <pc:spChg chg="mod">
          <ac:chgData name="Asher Smithson" userId="6ef115b7-5335-4a6f-ba7c-e95cd9a862f0" providerId="ADAL" clId="{D5B27E47-2BDB-47B7-A1D2-B76EE5B0F8E9}" dt="2025-11-14T21:02:00.036" v="5146" actId="207"/>
          <ac:spMkLst>
            <pc:docMk/>
            <pc:sldMk cId="418380998" sldId="269"/>
            <ac:spMk id="4" creationId="{6113EFE3-90FC-B0B2-62C5-F083C198751C}"/>
          </ac:spMkLst>
        </pc:spChg>
        <pc:picChg chg="add mod">
          <ac:chgData name="Asher Smithson" userId="6ef115b7-5335-4a6f-ba7c-e95cd9a862f0" providerId="ADAL" clId="{D5B27E47-2BDB-47B7-A1D2-B76EE5B0F8E9}" dt="2025-11-14T20:43:51.363" v="4037" actId="1076"/>
          <ac:picMkLst>
            <pc:docMk/>
            <pc:sldMk cId="418380998" sldId="269"/>
            <ac:picMk id="7" creationId="{4A27EAEC-316C-9E0E-4C18-B93AF0011C51}"/>
          </ac:picMkLst>
        </pc:picChg>
      </pc:sldChg>
      <pc:sldChg chg="addSp modSp new mod setBg">
        <pc:chgData name="Asher Smithson" userId="6ef115b7-5335-4a6f-ba7c-e95cd9a862f0" providerId="ADAL" clId="{D5B27E47-2BDB-47B7-A1D2-B76EE5B0F8E9}" dt="2025-11-16T21:29:59.220" v="6574"/>
        <pc:sldMkLst>
          <pc:docMk/>
          <pc:sldMk cId="2878491460" sldId="270"/>
        </pc:sldMkLst>
        <pc:spChg chg="add mod">
          <ac:chgData name="Asher Smithson" userId="6ef115b7-5335-4a6f-ba7c-e95cd9a862f0" providerId="ADAL" clId="{D5B27E47-2BDB-47B7-A1D2-B76EE5B0F8E9}" dt="2025-11-14T21:16:26.107" v="6437" actId="207"/>
          <ac:spMkLst>
            <pc:docMk/>
            <pc:sldMk cId="2878491460" sldId="270"/>
            <ac:spMk id="2" creationId="{05FFED10-4001-60A5-7A8B-03063B2E09F2}"/>
          </ac:spMkLst>
        </pc:spChg>
      </pc:sldChg>
      <pc:sldMasterChg chg="setBg modSldLayout">
        <pc:chgData name="Asher Smithson" userId="6ef115b7-5335-4a6f-ba7c-e95cd9a862f0" providerId="ADAL" clId="{D5B27E47-2BDB-47B7-A1D2-B76EE5B0F8E9}" dt="2025-11-16T21:29:59.220" v="6574"/>
        <pc:sldMasterMkLst>
          <pc:docMk/>
          <pc:sldMasterMk cId="1901120877" sldId="2147483660"/>
        </pc:sldMasterMkLst>
        <pc:sldLayoutChg chg="setBg">
          <pc:chgData name="Asher Smithson" userId="6ef115b7-5335-4a6f-ba7c-e95cd9a862f0" providerId="ADAL" clId="{D5B27E47-2BDB-47B7-A1D2-B76EE5B0F8E9}" dt="2025-11-16T21:29:59.220" v="6574"/>
          <pc:sldLayoutMkLst>
            <pc:docMk/>
            <pc:sldMasterMk cId="1901120877" sldId="2147483660"/>
            <pc:sldLayoutMk cId="3534408381" sldId="2147483661"/>
          </pc:sldLayoutMkLst>
        </pc:sldLayoutChg>
        <pc:sldLayoutChg chg="setBg">
          <pc:chgData name="Asher Smithson" userId="6ef115b7-5335-4a6f-ba7c-e95cd9a862f0" providerId="ADAL" clId="{D5B27E47-2BDB-47B7-A1D2-B76EE5B0F8E9}" dt="2025-11-16T21:29:59.220" v="6574"/>
          <pc:sldLayoutMkLst>
            <pc:docMk/>
            <pc:sldMasterMk cId="1901120877" sldId="2147483660"/>
            <pc:sldLayoutMk cId="4284942252" sldId="2147483662"/>
          </pc:sldLayoutMkLst>
        </pc:sldLayoutChg>
        <pc:sldLayoutChg chg="setBg">
          <pc:chgData name="Asher Smithson" userId="6ef115b7-5335-4a6f-ba7c-e95cd9a862f0" providerId="ADAL" clId="{D5B27E47-2BDB-47B7-A1D2-B76EE5B0F8E9}" dt="2025-11-16T21:29:59.220" v="6574"/>
          <pc:sldLayoutMkLst>
            <pc:docMk/>
            <pc:sldMasterMk cId="1901120877" sldId="2147483660"/>
            <pc:sldLayoutMk cId="495376373" sldId="2147483663"/>
          </pc:sldLayoutMkLst>
        </pc:sldLayoutChg>
        <pc:sldLayoutChg chg="setBg">
          <pc:chgData name="Asher Smithson" userId="6ef115b7-5335-4a6f-ba7c-e95cd9a862f0" providerId="ADAL" clId="{D5B27E47-2BDB-47B7-A1D2-B76EE5B0F8E9}" dt="2025-11-16T21:29:59.220" v="6574"/>
          <pc:sldLayoutMkLst>
            <pc:docMk/>
            <pc:sldMasterMk cId="1901120877" sldId="2147483660"/>
            <pc:sldLayoutMk cId="2619806111" sldId="2147483664"/>
          </pc:sldLayoutMkLst>
        </pc:sldLayoutChg>
        <pc:sldLayoutChg chg="setBg">
          <pc:chgData name="Asher Smithson" userId="6ef115b7-5335-4a6f-ba7c-e95cd9a862f0" providerId="ADAL" clId="{D5B27E47-2BDB-47B7-A1D2-B76EE5B0F8E9}" dt="2025-11-16T21:29:59.220" v="6574"/>
          <pc:sldLayoutMkLst>
            <pc:docMk/>
            <pc:sldMasterMk cId="1901120877" sldId="2147483660"/>
            <pc:sldLayoutMk cId="3608807273" sldId="2147483665"/>
          </pc:sldLayoutMkLst>
        </pc:sldLayoutChg>
        <pc:sldLayoutChg chg="setBg">
          <pc:chgData name="Asher Smithson" userId="6ef115b7-5335-4a6f-ba7c-e95cd9a862f0" providerId="ADAL" clId="{D5B27E47-2BDB-47B7-A1D2-B76EE5B0F8E9}" dt="2025-11-16T21:29:59.220" v="6574"/>
          <pc:sldLayoutMkLst>
            <pc:docMk/>
            <pc:sldMasterMk cId="1901120877" sldId="2147483660"/>
            <pc:sldLayoutMk cId="2081379395" sldId="2147483666"/>
          </pc:sldLayoutMkLst>
        </pc:sldLayoutChg>
        <pc:sldLayoutChg chg="setBg">
          <pc:chgData name="Asher Smithson" userId="6ef115b7-5335-4a6f-ba7c-e95cd9a862f0" providerId="ADAL" clId="{D5B27E47-2BDB-47B7-A1D2-B76EE5B0F8E9}" dt="2025-11-16T21:29:59.220" v="6574"/>
          <pc:sldLayoutMkLst>
            <pc:docMk/>
            <pc:sldMasterMk cId="1901120877" sldId="2147483660"/>
            <pc:sldLayoutMk cId="1476233120" sldId="2147483667"/>
          </pc:sldLayoutMkLst>
        </pc:sldLayoutChg>
        <pc:sldLayoutChg chg="setBg">
          <pc:chgData name="Asher Smithson" userId="6ef115b7-5335-4a6f-ba7c-e95cd9a862f0" providerId="ADAL" clId="{D5B27E47-2BDB-47B7-A1D2-B76EE5B0F8E9}" dt="2025-11-16T21:29:59.220" v="6574"/>
          <pc:sldLayoutMkLst>
            <pc:docMk/>
            <pc:sldMasterMk cId="1901120877" sldId="2147483660"/>
            <pc:sldLayoutMk cId="4128681485" sldId="2147483668"/>
          </pc:sldLayoutMkLst>
        </pc:sldLayoutChg>
        <pc:sldLayoutChg chg="setBg">
          <pc:chgData name="Asher Smithson" userId="6ef115b7-5335-4a6f-ba7c-e95cd9a862f0" providerId="ADAL" clId="{D5B27E47-2BDB-47B7-A1D2-B76EE5B0F8E9}" dt="2025-11-16T21:29:59.220" v="6574"/>
          <pc:sldLayoutMkLst>
            <pc:docMk/>
            <pc:sldMasterMk cId="1901120877" sldId="2147483660"/>
            <pc:sldLayoutMk cId="1869216329" sldId="2147483669"/>
          </pc:sldLayoutMkLst>
        </pc:sldLayoutChg>
        <pc:sldLayoutChg chg="setBg">
          <pc:chgData name="Asher Smithson" userId="6ef115b7-5335-4a6f-ba7c-e95cd9a862f0" providerId="ADAL" clId="{D5B27E47-2BDB-47B7-A1D2-B76EE5B0F8E9}" dt="2025-11-16T21:29:59.220" v="6574"/>
          <pc:sldLayoutMkLst>
            <pc:docMk/>
            <pc:sldMasterMk cId="1901120877" sldId="2147483660"/>
            <pc:sldLayoutMk cId="1812284988" sldId="2147483670"/>
          </pc:sldLayoutMkLst>
        </pc:sldLayoutChg>
        <pc:sldLayoutChg chg="setBg">
          <pc:chgData name="Asher Smithson" userId="6ef115b7-5335-4a6f-ba7c-e95cd9a862f0" providerId="ADAL" clId="{D5B27E47-2BDB-47B7-A1D2-B76EE5B0F8E9}" dt="2025-11-16T21:29:59.220" v="6574"/>
          <pc:sldLayoutMkLst>
            <pc:docMk/>
            <pc:sldMasterMk cId="1901120877" sldId="2147483660"/>
            <pc:sldLayoutMk cId="780139886" sldId="2147483671"/>
          </pc:sldLayoutMkLst>
        </pc:sldLayoutChg>
        <pc:sldLayoutChg chg="setBg">
          <pc:chgData name="Asher Smithson" userId="6ef115b7-5335-4a6f-ba7c-e95cd9a862f0" providerId="ADAL" clId="{D5B27E47-2BDB-47B7-A1D2-B76EE5B0F8E9}" dt="2025-11-16T21:29:59.220" v="6574"/>
          <pc:sldLayoutMkLst>
            <pc:docMk/>
            <pc:sldMasterMk cId="1901120877" sldId="2147483660"/>
            <pc:sldLayoutMk cId="2344894521" sldId="2147483672"/>
          </pc:sldLayoutMkLst>
        </pc:sldLayoutChg>
        <pc:sldLayoutChg chg="setBg">
          <pc:chgData name="Asher Smithson" userId="6ef115b7-5335-4a6f-ba7c-e95cd9a862f0" providerId="ADAL" clId="{D5B27E47-2BDB-47B7-A1D2-B76EE5B0F8E9}" dt="2025-11-16T21:29:59.220" v="6574"/>
          <pc:sldLayoutMkLst>
            <pc:docMk/>
            <pc:sldMasterMk cId="1901120877" sldId="2147483660"/>
            <pc:sldLayoutMk cId="2686523987" sldId="2147483673"/>
          </pc:sldLayoutMkLst>
        </pc:sldLayoutChg>
        <pc:sldLayoutChg chg="setBg">
          <pc:chgData name="Asher Smithson" userId="6ef115b7-5335-4a6f-ba7c-e95cd9a862f0" providerId="ADAL" clId="{D5B27E47-2BDB-47B7-A1D2-B76EE5B0F8E9}" dt="2025-11-16T21:29:59.220" v="6574"/>
          <pc:sldLayoutMkLst>
            <pc:docMk/>
            <pc:sldMasterMk cId="1901120877" sldId="2147483660"/>
            <pc:sldLayoutMk cId="1238778328" sldId="2147483674"/>
          </pc:sldLayoutMkLst>
        </pc:sldLayoutChg>
        <pc:sldLayoutChg chg="setBg">
          <pc:chgData name="Asher Smithson" userId="6ef115b7-5335-4a6f-ba7c-e95cd9a862f0" providerId="ADAL" clId="{D5B27E47-2BDB-47B7-A1D2-B76EE5B0F8E9}" dt="2025-11-16T21:29:59.220" v="6574"/>
          <pc:sldLayoutMkLst>
            <pc:docMk/>
            <pc:sldMasterMk cId="1901120877" sldId="2147483660"/>
            <pc:sldLayoutMk cId="3057786197" sldId="2147483675"/>
          </pc:sldLayoutMkLst>
        </pc:sldLayoutChg>
        <pc:sldLayoutChg chg="setBg">
          <pc:chgData name="Asher Smithson" userId="6ef115b7-5335-4a6f-ba7c-e95cd9a862f0" providerId="ADAL" clId="{D5B27E47-2BDB-47B7-A1D2-B76EE5B0F8E9}" dt="2025-11-16T21:29:59.220" v="6574"/>
          <pc:sldLayoutMkLst>
            <pc:docMk/>
            <pc:sldMasterMk cId="1901120877" sldId="2147483660"/>
            <pc:sldLayoutMk cId="3509984480" sldId="2147483676"/>
          </pc:sldLayoutMkLst>
        </pc:sldLayoutChg>
        <pc:sldLayoutChg chg="setBg">
          <pc:chgData name="Asher Smithson" userId="6ef115b7-5335-4a6f-ba7c-e95cd9a862f0" providerId="ADAL" clId="{D5B27E47-2BDB-47B7-A1D2-B76EE5B0F8E9}" dt="2025-11-16T21:29:59.220" v="6574"/>
          <pc:sldLayoutMkLst>
            <pc:docMk/>
            <pc:sldMasterMk cId="1901120877" sldId="2147483660"/>
            <pc:sldLayoutMk cId="265028204" sldId="2147483677"/>
          </pc:sldLayoutMkLst>
        </pc:sldLayoutChg>
        <pc:sldLayoutChg chg="setBg">
          <pc:chgData name="Asher Smithson" userId="6ef115b7-5335-4a6f-ba7c-e95cd9a862f0" providerId="ADAL" clId="{D5B27E47-2BDB-47B7-A1D2-B76EE5B0F8E9}" dt="2025-11-16T21:29:59.220" v="6574"/>
          <pc:sldLayoutMkLst>
            <pc:docMk/>
            <pc:sldMasterMk cId="1901120877" sldId="2147483660"/>
            <pc:sldLayoutMk cId="473505855" sldId="2147483678"/>
          </pc:sldLayoutMkLst>
        </pc:sldLayoutChg>
        <pc:sldLayoutChg chg="setBg">
          <pc:chgData name="Asher Smithson" userId="6ef115b7-5335-4a6f-ba7c-e95cd9a862f0" providerId="ADAL" clId="{D5B27E47-2BDB-47B7-A1D2-B76EE5B0F8E9}" dt="2025-11-16T21:29:59.220" v="6574"/>
          <pc:sldLayoutMkLst>
            <pc:docMk/>
            <pc:sldMasterMk cId="1901120877" sldId="2147483660"/>
            <pc:sldLayoutMk cId="4069147987" sldId="2147483679"/>
          </pc:sldLayoutMkLst>
        </pc:sldLayoutChg>
        <pc:sldLayoutChg chg="setBg">
          <pc:chgData name="Asher Smithson" userId="6ef115b7-5335-4a6f-ba7c-e95cd9a862f0" providerId="ADAL" clId="{D5B27E47-2BDB-47B7-A1D2-B76EE5B0F8E9}" dt="2025-11-16T21:29:59.220" v="6574"/>
          <pc:sldLayoutMkLst>
            <pc:docMk/>
            <pc:sldMasterMk cId="1901120877" sldId="2147483660"/>
            <pc:sldLayoutMk cId="738176339" sldId="2147483680"/>
          </pc:sldLayoutMkLst>
        </pc:sldLayoutChg>
        <pc:sldLayoutChg chg="setBg">
          <pc:chgData name="Asher Smithson" userId="6ef115b7-5335-4a6f-ba7c-e95cd9a862f0" providerId="ADAL" clId="{D5B27E47-2BDB-47B7-A1D2-B76EE5B0F8E9}" dt="2025-11-16T21:29:59.220" v="6574"/>
          <pc:sldLayoutMkLst>
            <pc:docMk/>
            <pc:sldMasterMk cId="1901120877" sldId="2147483660"/>
            <pc:sldLayoutMk cId="1227145323" sldId="2147483681"/>
          </pc:sldLayoutMkLst>
        </pc:sldLayoutChg>
        <pc:sldLayoutChg chg="setBg">
          <pc:chgData name="Asher Smithson" userId="6ef115b7-5335-4a6f-ba7c-e95cd9a862f0" providerId="ADAL" clId="{D5B27E47-2BDB-47B7-A1D2-B76EE5B0F8E9}" dt="2025-11-16T21:29:59.220" v="6574"/>
          <pc:sldLayoutMkLst>
            <pc:docMk/>
            <pc:sldMasterMk cId="1901120877" sldId="2147483660"/>
            <pc:sldLayoutMk cId="2682131920" sldId="2147483682"/>
          </pc:sldLayoutMkLst>
        </pc:sldLayoutChg>
        <pc:sldLayoutChg chg="setBg">
          <pc:chgData name="Asher Smithson" userId="6ef115b7-5335-4a6f-ba7c-e95cd9a862f0" providerId="ADAL" clId="{D5B27E47-2BDB-47B7-A1D2-B76EE5B0F8E9}" dt="2025-11-16T21:29:59.220" v="6574"/>
          <pc:sldLayoutMkLst>
            <pc:docMk/>
            <pc:sldMasterMk cId="1901120877" sldId="2147483660"/>
            <pc:sldLayoutMk cId="147416516" sldId="2147483683"/>
          </pc:sldLayoutMkLst>
        </pc:sldLayoutChg>
        <pc:sldLayoutChg chg="setBg">
          <pc:chgData name="Asher Smithson" userId="6ef115b7-5335-4a6f-ba7c-e95cd9a862f0" providerId="ADAL" clId="{D5B27E47-2BDB-47B7-A1D2-B76EE5B0F8E9}" dt="2025-11-16T21:29:59.220" v="6574"/>
          <pc:sldLayoutMkLst>
            <pc:docMk/>
            <pc:sldMasterMk cId="1901120877" sldId="2147483660"/>
            <pc:sldLayoutMk cId="3037558911" sldId="2147483684"/>
          </pc:sldLayoutMkLst>
        </pc:sldLayoutChg>
        <pc:sldLayoutChg chg="setBg">
          <pc:chgData name="Asher Smithson" userId="6ef115b7-5335-4a6f-ba7c-e95cd9a862f0" providerId="ADAL" clId="{D5B27E47-2BDB-47B7-A1D2-B76EE5B0F8E9}" dt="2025-11-16T21:29:59.220" v="6574"/>
          <pc:sldLayoutMkLst>
            <pc:docMk/>
            <pc:sldMasterMk cId="1901120877" sldId="2147483660"/>
            <pc:sldLayoutMk cId="3295121693" sldId="2147483685"/>
          </pc:sldLayoutMkLst>
        </pc:sldLayoutChg>
        <pc:sldLayoutChg chg="setBg">
          <pc:chgData name="Asher Smithson" userId="6ef115b7-5335-4a6f-ba7c-e95cd9a862f0" providerId="ADAL" clId="{D5B27E47-2BDB-47B7-A1D2-B76EE5B0F8E9}" dt="2025-11-16T21:29:59.220" v="6574"/>
          <pc:sldLayoutMkLst>
            <pc:docMk/>
            <pc:sldMasterMk cId="1901120877" sldId="2147483660"/>
            <pc:sldLayoutMk cId="2444251921" sldId="2147483686"/>
          </pc:sldLayoutMkLst>
        </pc:sldLayoutChg>
        <pc:sldLayoutChg chg="setBg">
          <pc:chgData name="Asher Smithson" userId="6ef115b7-5335-4a6f-ba7c-e95cd9a862f0" providerId="ADAL" clId="{D5B27E47-2BDB-47B7-A1D2-B76EE5B0F8E9}" dt="2025-11-16T21:29:59.220" v="6574"/>
          <pc:sldLayoutMkLst>
            <pc:docMk/>
            <pc:sldMasterMk cId="1901120877" sldId="2147483660"/>
            <pc:sldLayoutMk cId="3143065641" sldId="2147483687"/>
          </pc:sldLayoutMkLst>
        </pc:sldLayoutChg>
        <pc:sldLayoutChg chg="setBg">
          <pc:chgData name="Asher Smithson" userId="6ef115b7-5335-4a6f-ba7c-e95cd9a862f0" providerId="ADAL" clId="{D5B27E47-2BDB-47B7-A1D2-B76EE5B0F8E9}" dt="2025-11-16T21:29:59.220" v="6574"/>
          <pc:sldLayoutMkLst>
            <pc:docMk/>
            <pc:sldMasterMk cId="1901120877" sldId="2147483660"/>
            <pc:sldLayoutMk cId="1429918450" sldId="2147483688"/>
          </pc:sldLayoutMkLst>
        </pc:sldLayoutChg>
        <pc:sldLayoutChg chg="setBg">
          <pc:chgData name="Asher Smithson" userId="6ef115b7-5335-4a6f-ba7c-e95cd9a862f0" providerId="ADAL" clId="{D5B27E47-2BDB-47B7-A1D2-B76EE5B0F8E9}" dt="2025-11-16T21:29:59.220" v="6574"/>
          <pc:sldLayoutMkLst>
            <pc:docMk/>
            <pc:sldMasterMk cId="1901120877" sldId="2147483660"/>
            <pc:sldLayoutMk cId="1738805393" sldId="2147483689"/>
          </pc:sldLayoutMkLst>
        </pc:sldLayoutChg>
        <pc:sldLayoutChg chg="setBg">
          <pc:chgData name="Asher Smithson" userId="6ef115b7-5335-4a6f-ba7c-e95cd9a862f0" providerId="ADAL" clId="{D5B27E47-2BDB-47B7-A1D2-B76EE5B0F8E9}" dt="2025-11-16T21:29:59.220" v="6574"/>
          <pc:sldLayoutMkLst>
            <pc:docMk/>
            <pc:sldMasterMk cId="1901120877" sldId="2147483660"/>
            <pc:sldLayoutMk cId="325841951" sldId="2147483690"/>
          </pc:sldLayoutMkLst>
        </pc:sldLayoutChg>
        <pc:sldLayoutChg chg="setBg">
          <pc:chgData name="Asher Smithson" userId="6ef115b7-5335-4a6f-ba7c-e95cd9a862f0" providerId="ADAL" clId="{D5B27E47-2BDB-47B7-A1D2-B76EE5B0F8E9}" dt="2025-11-16T21:29:59.220" v="6574"/>
          <pc:sldLayoutMkLst>
            <pc:docMk/>
            <pc:sldMasterMk cId="1901120877" sldId="2147483660"/>
            <pc:sldLayoutMk cId="831829850" sldId="2147483691"/>
          </pc:sldLayoutMkLst>
        </pc:sldLayoutChg>
        <pc:sldLayoutChg chg="setBg">
          <pc:chgData name="Asher Smithson" userId="6ef115b7-5335-4a6f-ba7c-e95cd9a862f0" providerId="ADAL" clId="{D5B27E47-2BDB-47B7-A1D2-B76EE5B0F8E9}" dt="2025-11-16T21:29:59.220" v="6574"/>
          <pc:sldLayoutMkLst>
            <pc:docMk/>
            <pc:sldMasterMk cId="1901120877" sldId="2147483660"/>
            <pc:sldLayoutMk cId="2971308965" sldId="2147483692"/>
          </pc:sldLayoutMkLst>
        </pc:sldLayoutChg>
        <pc:sldLayoutChg chg="setBg">
          <pc:chgData name="Asher Smithson" userId="6ef115b7-5335-4a6f-ba7c-e95cd9a862f0" providerId="ADAL" clId="{D5B27E47-2BDB-47B7-A1D2-B76EE5B0F8E9}" dt="2025-11-16T21:29:59.220" v="6574"/>
          <pc:sldLayoutMkLst>
            <pc:docMk/>
            <pc:sldMasterMk cId="1901120877" sldId="2147483660"/>
            <pc:sldLayoutMk cId="1302386045" sldId="2147483693"/>
          </pc:sldLayoutMkLst>
        </pc:sldLayoutChg>
        <pc:sldLayoutChg chg="setBg">
          <pc:chgData name="Asher Smithson" userId="6ef115b7-5335-4a6f-ba7c-e95cd9a862f0" providerId="ADAL" clId="{D5B27E47-2BDB-47B7-A1D2-B76EE5B0F8E9}" dt="2025-11-16T21:29:59.220" v="6574"/>
          <pc:sldLayoutMkLst>
            <pc:docMk/>
            <pc:sldMasterMk cId="1901120877" sldId="2147483660"/>
            <pc:sldLayoutMk cId="3331761486" sldId="2147483694"/>
          </pc:sldLayoutMkLst>
        </pc:sldLayoutChg>
        <pc:sldLayoutChg chg="setBg">
          <pc:chgData name="Asher Smithson" userId="6ef115b7-5335-4a6f-ba7c-e95cd9a862f0" providerId="ADAL" clId="{D5B27E47-2BDB-47B7-A1D2-B76EE5B0F8E9}" dt="2025-11-16T21:29:59.220" v="6574"/>
          <pc:sldLayoutMkLst>
            <pc:docMk/>
            <pc:sldMasterMk cId="1901120877" sldId="2147483660"/>
            <pc:sldLayoutMk cId="3581735130" sldId="2147483695"/>
          </pc:sldLayoutMkLst>
        </pc:sldLayoutChg>
        <pc:sldLayoutChg chg="setBg">
          <pc:chgData name="Asher Smithson" userId="6ef115b7-5335-4a6f-ba7c-e95cd9a862f0" providerId="ADAL" clId="{D5B27E47-2BDB-47B7-A1D2-B76EE5B0F8E9}" dt="2025-11-16T21:29:59.220" v="6574"/>
          <pc:sldLayoutMkLst>
            <pc:docMk/>
            <pc:sldMasterMk cId="1901120877" sldId="2147483660"/>
            <pc:sldLayoutMk cId="2571035927" sldId="2147483696"/>
          </pc:sldLayoutMkLst>
        </pc:sldLayoutChg>
        <pc:sldLayoutChg chg="setBg">
          <pc:chgData name="Asher Smithson" userId="6ef115b7-5335-4a6f-ba7c-e95cd9a862f0" providerId="ADAL" clId="{D5B27E47-2BDB-47B7-A1D2-B76EE5B0F8E9}" dt="2025-11-16T21:29:59.220" v="6574"/>
          <pc:sldLayoutMkLst>
            <pc:docMk/>
            <pc:sldMasterMk cId="1901120877" sldId="2147483660"/>
            <pc:sldLayoutMk cId="2678274388" sldId="2147483697"/>
          </pc:sldLayoutMkLst>
        </pc:sldLayoutChg>
        <pc:sldLayoutChg chg="setBg">
          <pc:chgData name="Asher Smithson" userId="6ef115b7-5335-4a6f-ba7c-e95cd9a862f0" providerId="ADAL" clId="{D5B27E47-2BDB-47B7-A1D2-B76EE5B0F8E9}" dt="2025-11-16T21:29:59.220" v="6574"/>
          <pc:sldLayoutMkLst>
            <pc:docMk/>
            <pc:sldMasterMk cId="1901120877" sldId="2147483660"/>
            <pc:sldLayoutMk cId="572377496" sldId="2147483698"/>
          </pc:sldLayoutMkLst>
        </pc:sldLayoutChg>
        <pc:sldLayoutChg chg="setBg">
          <pc:chgData name="Asher Smithson" userId="6ef115b7-5335-4a6f-ba7c-e95cd9a862f0" providerId="ADAL" clId="{D5B27E47-2BDB-47B7-A1D2-B76EE5B0F8E9}" dt="2025-11-16T21:29:59.220" v="6574"/>
          <pc:sldLayoutMkLst>
            <pc:docMk/>
            <pc:sldMasterMk cId="1901120877" sldId="2147483660"/>
            <pc:sldLayoutMk cId="724742178" sldId="2147483699"/>
          </pc:sldLayoutMkLst>
        </pc:sldLayoutChg>
        <pc:sldLayoutChg chg="setBg">
          <pc:chgData name="Asher Smithson" userId="6ef115b7-5335-4a6f-ba7c-e95cd9a862f0" providerId="ADAL" clId="{D5B27E47-2BDB-47B7-A1D2-B76EE5B0F8E9}" dt="2025-11-16T21:29:59.220" v="6574"/>
          <pc:sldLayoutMkLst>
            <pc:docMk/>
            <pc:sldMasterMk cId="1901120877" sldId="2147483660"/>
            <pc:sldLayoutMk cId="1234638243" sldId="2147483700"/>
          </pc:sldLayoutMkLst>
        </pc:sldLayoutChg>
        <pc:sldLayoutChg chg="setBg">
          <pc:chgData name="Asher Smithson" userId="6ef115b7-5335-4a6f-ba7c-e95cd9a862f0" providerId="ADAL" clId="{D5B27E47-2BDB-47B7-A1D2-B76EE5B0F8E9}" dt="2025-11-16T21:29:59.220" v="6574"/>
          <pc:sldLayoutMkLst>
            <pc:docMk/>
            <pc:sldMasterMk cId="1901120877" sldId="2147483660"/>
            <pc:sldLayoutMk cId="3654977717" sldId="2147483701"/>
          </pc:sldLayoutMkLst>
        </pc:sldLayoutChg>
        <pc:sldLayoutChg chg="setBg">
          <pc:chgData name="Asher Smithson" userId="6ef115b7-5335-4a6f-ba7c-e95cd9a862f0" providerId="ADAL" clId="{D5B27E47-2BDB-47B7-A1D2-B76EE5B0F8E9}" dt="2025-11-16T21:29:59.220" v="6574"/>
          <pc:sldLayoutMkLst>
            <pc:docMk/>
            <pc:sldMasterMk cId="1901120877" sldId="2147483660"/>
            <pc:sldLayoutMk cId="672084509" sldId="2147483702"/>
          </pc:sldLayoutMkLst>
        </pc:sldLayoutChg>
        <pc:sldLayoutChg chg="setBg">
          <pc:chgData name="Asher Smithson" userId="6ef115b7-5335-4a6f-ba7c-e95cd9a862f0" providerId="ADAL" clId="{D5B27E47-2BDB-47B7-A1D2-B76EE5B0F8E9}" dt="2025-11-16T21:29:59.220" v="6574"/>
          <pc:sldLayoutMkLst>
            <pc:docMk/>
            <pc:sldMasterMk cId="1901120877" sldId="2147483660"/>
            <pc:sldLayoutMk cId="2639449804" sldId="2147483703"/>
          </pc:sldLayoutMkLst>
        </pc:sldLayoutChg>
        <pc:sldLayoutChg chg="setBg">
          <pc:chgData name="Asher Smithson" userId="6ef115b7-5335-4a6f-ba7c-e95cd9a862f0" providerId="ADAL" clId="{D5B27E47-2BDB-47B7-A1D2-B76EE5B0F8E9}" dt="2025-11-16T21:29:59.220" v="6574"/>
          <pc:sldLayoutMkLst>
            <pc:docMk/>
            <pc:sldMasterMk cId="1901120877" sldId="2147483660"/>
            <pc:sldLayoutMk cId="603039466" sldId="2147483704"/>
          </pc:sldLayoutMkLst>
        </pc:sldLayoutChg>
        <pc:sldLayoutChg chg="setBg">
          <pc:chgData name="Asher Smithson" userId="6ef115b7-5335-4a6f-ba7c-e95cd9a862f0" providerId="ADAL" clId="{D5B27E47-2BDB-47B7-A1D2-B76EE5B0F8E9}" dt="2025-11-16T21:29:59.220" v="6574"/>
          <pc:sldLayoutMkLst>
            <pc:docMk/>
            <pc:sldMasterMk cId="1901120877" sldId="2147483660"/>
            <pc:sldLayoutMk cId="1234936966" sldId="2147483705"/>
          </pc:sldLayoutMkLst>
        </pc:sldLayoutChg>
        <pc:sldLayoutChg chg="setBg">
          <pc:chgData name="Asher Smithson" userId="6ef115b7-5335-4a6f-ba7c-e95cd9a862f0" providerId="ADAL" clId="{D5B27E47-2BDB-47B7-A1D2-B76EE5B0F8E9}" dt="2025-11-16T21:29:59.220" v="6574"/>
          <pc:sldLayoutMkLst>
            <pc:docMk/>
            <pc:sldMasterMk cId="1901120877" sldId="2147483660"/>
            <pc:sldLayoutMk cId="976066391" sldId="2147483706"/>
          </pc:sldLayoutMkLst>
        </pc:sldLayoutChg>
        <pc:sldLayoutChg chg="setBg">
          <pc:chgData name="Asher Smithson" userId="6ef115b7-5335-4a6f-ba7c-e95cd9a862f0" providerId="ADAL" clId="{D5B27E47-2BDB-47B7-A1D2-B76EE5B0F8E9}" dt="2025-11-16T21:29:59.220" v="6574"/>
          <pc:sldLayoutMkLst>
            <pc:docMk/>
            <pc:sldMasterMk cId="1901120877" sldId="2147483660"/>
            <pc:sldLayoutMk cId="2082508601" sldId="2147483707"/>
          </pc:sldLayoutMkLst>
        </pc:sldLayoutChg>
        <pc:sldLayoutChg chg="setBg">
          <pc:chgData name="Asher Smithson" userId="6ef115b7-5335-4a6f-ba7c-e95cd9a862f0" providerId="ADAL" clId="{D5B27E47-2BDB-47B7-A1D2-B76EE5B0F8E9}" dt="2025-11-16T21:29:59.220" v="6574"/>
          <pc:sldLayoutMkLst>
            <pc:docMk/>
            <pc:sldMasterMk cId="1901120877" sldId="2147483660"/>
            <pc:sldLayoutMk cId="449209163" sldId="2147483708"/>
          </pc:sldLayoutMkLst>
        </pc:sldLayoutChg>
        <pc:sldLayoutChg chg="setBg">
          <pc:chgData name="Asher Smithson" userId="6ef115b7-5335-4a6f-ba7c-e95cd9a862f0" providerId="ADAL" clId="{D5B27E47-2BDB-47B7-A1D2-B76EE5B0F8E9}" dt="2025-11-16T21:29:59.220" v="6574"/>
          <pc:sldLayoutMkLst>
            <pc:docMk/>
            <pc:sldMasterMk cId="1901120877" sldId="2147483660"/>
            <pc:sldLayoutMk cId="1415950239" sldId="2147483709"/>
          </pc:sldLayoutMkLst>
        </pc:sldLayoutChg>
        <pc:sldLayoutChg chg="setBg">
          <pc:chgData name="Asher Smithson" userId="6ef115b7-5335-4a6f-ba7c-e95cd9a862f0" providerId="ADAL" clId="{D5B27E47-2BDB-47B7-A1D2-B76EE5B0F8E9}" dt="2025-11-16T21:29:59.220" v="6574"/>
          <pc:sldLayoutMkLst>
            <pc:docMk/>
            <pc:sldMasterMk cId="1901120877" sldId="2147483660"/>
            <pc:sldLayoutMk cId="3186618891" sldId="2147483710"/>
          </pc:sldLayoutMkLst>
        </pc:sldLayoutChg>
        <pc:sldLayoutChg chg="setBg">
          <pc:chgData name="Asher Smithson" userId="6ef115b7-5335-4a6f-ba7c-e95cd9a862f0" providerId="ADAL" clId="{D5B27E47-2BDB-47B7-A1D2-B76EE5B0F8E9}" dt="2025-11-16T21:29:59.220" v="6574"/>
          <pc:sldLayoutMkLst>
            <pc:docMk/>
            <pc:sldMasterMk cId="1901120877" sldId="2147483660"/>
            <pc:sldLayoutMk cId="2847950451" sldId="2147483711"/>
          </pc:sldLayoutMkLst>
        </pc:sldLayoutChg>
        <pc:sldLayoutChg chg="setBg">
          <pc:chgData name="Asher Smithson" userId="6ef115b7-5335-4a6f-ba7c-e95cd9a862f0" providerId="ADAL" clId="{D5B27E47-2BDB-47B7-A1D2-B76EE5B0F8E9}" dt="2025-11-16T21:29:59.220" v="6574"/>
          <pc:sldLayoutMkLst>
            <pc:docMk/>
            <pc:sldMasterMk cId="1901120877" sldId="2147483660"/>
            <pc:sldLayoutMk cId="2815313968" sldId="2147483712"/>
          </pc:sldLayoutMkLst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2326" y="438912"/>
            <a:ext cx="6988302" cy="4453128"/>
          </a:xfrm>
        </p:spPr>
        <p:txBody>
          <a:bodyPr anchor="t">
            <a:normAutofit/>
          </a:bodyPr>
          <a:lstStyle>
            <a:lvl1pPr algn="l">
              <a:defRPr sz="72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2326" y="4965192"/>
            <a:ext cx="4073652" cy="1289304"/>
          </a:xfrm>
        </p:spPr>
        <p:txBody>
          <a:bodyPr anchor="b">
            <a:normAutofit/>
          </a:bodyPr>
          <a:lstStyle>
            <a:lvl1pPr marL="0" indent="0" algn="l">
              <a:buNone/>
              <a:defRPr sz="1350">
                <a:solidFill>
                  <a:schemeClr val="tx2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11/16/2025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4083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326" y="411480"/>
            <a:ext cx="8284464" cy="1828800"/>
          </a:xfrm>
        </p:spPr>
        <p:txBody>
          <a:bodyPr anchor="t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704588" y="2423160"/>
            <a:ext cx="3902202" cy="3858768"/>
          </a:xfrm>
        </p:spPr>
        <p:txBody>
          <a:bodyPr vert="horz" lIns="91440" tIns="45720" rIns="91440" bIns="45720" rtlCol="0">
            <a:normAutofit/>
          </a:bodyPr>
          <a:lstStyle>
            <a:lvl1pPr marL="342900" indent="-342900">
              <a:buFont typeface="+mj-lt"/>
              <a:buAutoNum type="arabicPeriod"/>
              <a:defRPr lang="en-US" dirty="0"/>
            </a:lvl1pPr>
            <a:lvl2pPr marL="428625" indent="-257175">
              <a:buFont typeface="+mj-lt"/>
              <a:buAutoNum type="arabicPeriod"/>
              <a:defRPr lang="en-US" dirty="0"/>
            </a:lvl2pPr>
            <a:lvl3pPr marL="600075" indent="-257175">
              <a:buFont typeface="+mj-lt"/>
              <a:buAutoNum type="arabicPeriod"/>
              <a:defRPr lang="en-US" dirty="0"/>
            </a:lvl3pPr>
            <a:lvl4pPr>
              <a:buFont typeface="+mj-lt"/>
              <a:buAutoNum type="arabicPeriod"/>
              <a:defRPr lang="en-US" dirty="0"/>
            </a:lvl4pPr>
            <a:lvl5pPr>
              <a:buFont typeface="+mj-lt"/>
              <a:buAutoNum type="arabicPeriod"/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2849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3287" y="1012952"/>
            <a:ext cx="3017520" cy="1636776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BA22E09C-1954-DBFC-E669-2449D22D2D2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57176" y="345109"/>
            <a:ext cx="5036227" cy="6163508"/>
          </a:xfrm>
          <a:custGeom>
            <a:avLst/>
            <a:gdLst>
              <a:gd name="connsiteX0" fmla="*/ 312551 w 6714969"/>
              <a:gd name="connsiteY0" fmla="*/ 0 h 6163508"/>
              <a:gd name="connsiteX1" fmla="*/ 6402418 w 6714969"/>
              <a:gd name="connsiteY1" fmla="*/ 0 h 6163508"/>
              <a:gd name="connsiteX2" fmla="*/ 6714969 w 6714969"/>
              <a:gd name="connsiteY2" fmla="*/ 312551 h 6163508"/>
              <a:gd name="connsiteX3" fmla="*/ 6714969 w 6714969"/>
              <a:gd name="connsiteY3" fmla="*/ 5850957 h 6163508"/>
              <a:gd name="connsiteX4" fmla="*/ 6402418 w 6714969"/>
              <a:gd name="connsiteY4" fmla="*/ 6163508 h 6163508"/>
              <a:gd name="connsiteX5" fmla="*/ 312551 w 6714969"/>
              <a:gd name="connsiteY5" fmla="*/ 6163508 h 6163508"/>
              <a:gd name="connsiteX6" fmla="*/ 0 w 6714969"/>
              <a:gd name="connsiteY6" fmla="*/ 5850957 h 6163508"/>
              <a:gd name="connsiteX7" fmla="*/ 0 w 6714969"/>
              <a:gd name="connsiteY7" fmla="*/ 312551 h 6163508"/>
              <a:gd name="connsiteX8" fmla="*/ 312551 w 6714969"/>
              <a:gd name="connsiteY8" fmla="*/ 0 h 61635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14969" h="6163508">
                <a:moveTo>
                  <a:pt x="312551" y="0"/>
                </a:moveTo>
                <a:lnTo>
                  <a:pt x="6402418" y="0"/>
                </a:lnTo>
                <a:cubicBezTo>
                  <a:pt x="6575035" y="0"/>
                  <a:pt x="6714969" y="139934"/>
                  <a:pt x="6714969" y="312551"/>
                </a:cubicBezTo>
                <a:lnTo>
                  <a:pt x="6714969" y="5850957"/>
                </a:lnTo>
                <a:cubicBezTo>
                  <a:pt x="6714969" y="6023574"/>
                  <a:pt x="6575035" y="6163508"/>
                  <a:pt x="6402418" y="6163508"/>
                </a:cubicBezTo>
                <a:lnTo>
                  <a:pt x="312551" y="6163508"/>
                </a:lnTo>
                <a:cubicBezTo>
                  <a:pt x="139934" y="6163508"/>
                  <a:pt x="0" y="6023574"/>
                  <a:pt x="0" y="5850957"/>
                </a:cubicBezTo>
                <a:lnTo>
                  <a:pt x="0" y="312551"/>
                </a:lnTo>
                <a:cubicBezTo>
                  <a:pt x="0" y="139934"/>
                  <a:pt x="139934" y="0"/>
                  <a:pt x="312551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733288" y="2896616"/>
            <a:ext cx="3017520" cy="3364992"/>
          </a:xfrm>
        </p:spPr>
        <p:txBody>
          <a:bodyPr vert="horz" lIns="91440" tIns="45720" rIns="91440" bIns="45720" rtlCol="0">
            <a:normAutofit/>
          </a:bodyPr>
          <a:lstStyle>
            <a:lvl1pPr marL="257175" indent="-257175">
              <a:buFont typeface="+mj-lt"/>
              <a:buAutoNum type="arabicPeriod"/>
              <a:defRPr lang="en-US" dirty="0"/>
            </a:lvl1pPr>
            <a:lvl2pPr marL="428625" indent="-257175">
              <a:buFont typeface="+mj-lt"/>
              <a:buAutoNum type="arabicPeriod"/>
              <a:defRPr lang="en-US" dirty="0"/>
            </a:lvl2pPr>
            <a:lvl3pPr marL="600075" indent="-257175">
              <a:buFont typeface="+mj-lt"/>
              <a:buAutoNum type="arabicPeriod"/>
              <a:defRPr lang="en-US" dirty="0"/>
            </a:lvl3pPr>
            <a:lvl4pPr>
              <a:buFont typeface="+mj-lt"/>
              <a:buAutoNum type="arabicPeriod"/>
              <a:defRPr lang="en-US" dirty="0"/>
            </a:lvl4pPr>
            <a:lvl5pPr>
              <a:buFont typeface="+mj-lt"/>
              <a:buAutoNum type="arabicPeriod"/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1398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 1 (Ma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" y="151598"/>
            <a:ext cx="8943157" cy="528186"/>
          </a:xfrm>
        </p:spPr>
        <p:txBody>
          <a:bodyPr anchor="ctr">
            <a:normAutofit/>
          </a:bodyPr>
          <a:lstStyle>
            <a:lvl1pPr>
              <a:defRPr sz="1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870" y="776037"/>
            <a:ext cx="8943157" cy="567696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8945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Only (Ma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-1325880"/>
            <a:ext cx="7886700" cy="1325880"/>
          </a:xfrm>
        </p:spPr>
        <p:txBody>
          <a:bodyPr anchor="b">
            <a:normAutofit/>
          </a:bodyPr>
          <a:lstStyle>
            <a:lvl1pPr>
              <a:defRPr sz="1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870" y="329450"/>
            <a:ext cx="8943157" cy="61991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5239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326" y="640080"/>
            <a:ext cx="8496634" cy="740664"/>
          </a:xfrm>
        </p:spPr>
        <p:txBody>
          <a:bodyPr anchor="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2326" y="1380744"/>
            <a:ext cx="8496633" cy="49011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7783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238" y="2478024"/>
            <a:ext cx="3243834" cy="2454796"/>
          </a:xfrm>
        </p:spPr>
        <p:txBody>
          <a:bodyPr anchor="t">
            <a:normAutofit/>
          </a:bodyPr>
          <a:lstStyle>
            <a:lvl1pPr>
              <a:defRPr sz="33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D633F00-464B-3088-812A-40496FD1021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705350" y="2478024"/>
            <a:ext cx="3243834" cy="2459736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dirty="0"/>
            </a:lvl1pPr>
            <a:lvl2pPr marL="171450" indent="0">
              <a:buNone/>
              <a:defRPr lang="en-US" dirty="0"/>
            </a:lvl2pPr>
            <a:lvl3pPr marL="342900" indent="0">
              <a:buNone/>
              <a:defRPr lang="en-US" dirty="0"/>
            </a:lvl3pPr>
            <a:lvl4pPr marL="514350" indent="0">
              <a:buNone/>
              <a:defRPr lang="en-US" dirty="0"/>
            </a:lvl4pPr>
            <a:lvl5pPr marL="685800" indent="0">
              <a:buNone/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78619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238" y="2039112"/>
            <a:ext cx="2859786" cy="3538728"/>
          </a:xfrm>
        </p:spPr>
        <p:txBody>
          <a:bodyPr anchor="t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42D62A0-8127-CE86-0633-0D65E1E136F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066794" y="2039112"/>
            <a:ext cx="3785616" cy="3538728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/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98448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326" y="1600200"/>
            <a:ext cx="3106674" cy="4636008"/>
          </a:xfrm>
        </p:spPr>
        <p:txBody>
          <a:bodyPr anchor="t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FB4667A-FE47-8556-FD3A-55FDBA801D7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066794" y="1600200"/>
            <a:ext cx="4341114" cy="4636008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2820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326" y="640080"/>
            <a:ext cx="3024378" cy="3621024"/>
          </a:xfrm>
        </p:spPr>
        <p:txBody>
          <a:bodyPr anchor="t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6F072A2-EBC7-B7EA-DA98-BAC0AA46E7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066794" y="640080"/>
            <a:ext cx="4478274" cy="5724144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50585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326" y="640080"/>
            <a:ext cx="2619756" cy="3621024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C71126E-AEFA-B45A-CD39-AC1315E0333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319272" y="640081"/>
            <a:ext cx="5369814" cy="57197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1479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6132" y="1536192"/>
            <a:ext cx="6878574" cy="2615184"/>
          </a:xfrm>
        </p:spPr>
        <p:txBody>
          <a:bodyPr anchor="ctr">
            <a:normAutofit/>
          </a:bodyPr>
          <a:lstStyle>
            <a:lvl1pPr algn="ctr">
              <a:defRPr sz="405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56132" y="4427554"/>
            <a:ext cx="6878574" cy="1143000"/>
          </a:xfrm>
        </p:spPr>
        <p:txBody>
          <a:bodyPr anchor="t">
            <a:normAutofit/>
          </a:bodyPr>
          <a:lstStyle>
            <a:lvl1pPr marL="0" indent="0" algn="ctr">
              <a:buNone/>
              <a:defRPr sz="1350">
                <a:solidFill>
                  <a:schemeClr val="tx2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11/16/2025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9422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2806" y="548640"/>
            <a:ext cx="4526280" cy="1143000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F226A48-373B-47E6-1E90-9892366CC9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57175" y="342900"/>
            <a:ext cx="3375864" cy="6172200"/>
          </a:xfrm>
          <a:custGeom>
            <a:avLst/>
            <a:gdLst>
              <a:gd name="connsiteX0" fmla="*/ 332635 w 4501152"/>
              <a:gd name="connsiteY0" fmla="*/ 0 h 6172200"/>
              <a:gd name="connsiteX1" fmla="*/ 4168517 w 4501152"/>
              <a:gd name="connsiteY1" fmla="*/ 0 h 6172200"/>
              <a:gd name="connsiteX2" fmla="*/ 4501152 w 4501152"/>
              <a:gd name="connsiteY2" fmla="*/ 331423 h 6172200"/>
              <a:gd name="connsiteX3" fmla="*/ 4501152 w 4501152"/>
              <a:gd name="connsiteY3" fmla="*/ 5840778 h 6172200"/>
              <a:gd name="connsiteX4" fmla="*/ 4168517 w 4501152"/>
              <a:gd name="connsiteY4" fmla="*/ 6172200 h 6172200"/>
              <a:gd name="connsiteX5" fmla="*/ 332635 w 4501152"/>
              <a:gd name="connsiteY5" fmla="*/ 6172200 h 6172200"/>
              <a:gd name="connsiteX6" fmla="*/ 0 w 4501152"/>
              <a:gd name="connsiteY6" fmla="*/ 5840778 h 6172200"/>
              <a:gd name="connsiteX7" fmla="*/ 0 w 4501152"/>
              <a:gd name="connsiteY7" fmla="*/ 331423 h 6172200"/>
              <a:gd name="connsiteX8" fmla="*/ 332635 w 4501152"/>
              <a:gd name="connsiteY8" fmla="*/ 0 h 617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01152" h="6172200">
                <a:moveTo>
                  <a:pt x="332635" y="0"/>
                </a:moveTo>
                <a:lnTo>
                  <a:pt x="4168517" y="0"/>
                </a:lnTo>
                <a:cubicBezTo>
                  <a:pt x="4352226" y="0"/>
                  <a:pt x="4501152" y="148383"/>
                  <a:pt x="4501152" y="331423"/>
                </a:cubicBezTo>
                <a:lnTo>
                  <a:pt x="4501152" y="5840778"/>
                </a:lnTo>
                <a:cubicBezTo>
                  <a:pt x="4501152" y="6023817"/>
                  <a:pt x="4352226" y="6172200"/>
                  <a:pt x="4168517" y="6172200"/>
                </a:cubicBezTo>
                <a:lnTo>
                  <a:pt x="332635" y="6172200"/>
                </a:lnTo>
                <a:cubicBezTo>
                  <a:pt x="148926" y="6172200"/>
                  <a:pt x="0" y="6023817"/>
                  <a:pt x="0" y="5840778"/>
                </a:cubicBezTo>
                <a:lnTo>
                  <a:pt x="0" y="331423"/>
                </a:lnTo>
                <a:cubicBezTo>
                  <a:pt x="0" y="148383"/>
                  <a:pt x="148926" y="0"/>
                  <a:pt x="332635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162806" y="1828800"/>
            <a:ext cx="4526280" cy="44897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5BCAD085-E8A6-8845-BD4E-CB4CCA059FC4}" type="datetimeFigureOut">
              <a:rPr lang="en-US" smtClean="0"/>
              <a:t>11/16/2025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17633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326" y="548640"/>
            <a:ext cx="4601718" cy="1143000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22326" y="1828800"/>
            <a:ext cx="4601718" cy="4489704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11/16/2025</a:t>
            </a:fld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7F11DC52-D1FD-A255-1A04-7A15A9DE3C8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14979" y="352327"/>
            <a:ext cx="3371849" cy="6172200"/>
          </a:xfrm>
          <a:custGeom>
            <a:avLst/>
            <a:gdLst>
              <a:gd name="connsiteX0" fmla="*/ 293171 w 4495799"/>
              <a:gd name="connsiteY0" fmla="*/ 0 h 6172200"/>
              <a:gd name="connsiteX1" fmla="*/ 4202628 w 4495799"/>
              <a:gd name="connsiteY1" fmla="*/ 0 h 6172200"/>
              <a:gd name="connsiteX2" fmla="*/ 4495799 w 4495799"/>
              <a:gd name="connsiteY2" fmla="*/ 293171 h 6172200"/>
              <a:gd name="connsiteX3" fmla="*/ 4495799 w 4495799"/>
              <a:gd name="connsiteY3" fmla="*/ 5879029 h 6172200"/>
              <a:gd name="connsiteX4" fmla="*/ 4202628 w 4495799"/>
              <a:gd name="connsiteY4" fmla="*/ 6172200 h 6172200"/>
              <a:gd name="connsiteX5" fmla="*/ 293171 w 4495799"/>
              <a:gd name="connsiteY5" fmla="*/ 6172200 h 6172200"/>
              <a:gd name="connsiteX6" fmla="*/ 0 w 4495799"/>
              <a:gd name="connsiteY6" fmla="*/ 5879029 h 6172200"/>
              <a:gd name="connsiteX7" fmla="*/ 0 w 4495799"/>
              <a:gd name="connsiteY7" fmla="*/ 293171 h 6172200"/>
              <a:gd name="connsiteX8" fmla="*/ 293171 w 4495799"/>
              <a:gd name="connsiteY8" fmla="*/ 0 h 617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495799" h="6172200">
                <a:moveTo>
                  <a:pt x="293171" y="0"/>
                </a:moveTo>
                <a:lnTo>
                  <a:pt x="4202628" y="0"/>
                </a:lnTo>
                <a:cubicBezTo>
                  <a:pt x="4364542" y="0"/>
                  <a:pt x="4495799" y="131257"/>
                  <a:pt x="4495799" y="293171"/>
                </a:cubicBezTo>
                <a:lnTo>
                  <a:pt x="4495799" y="5879029"/>
                </a:lnTo>
                <a:cubicBezTo>
                  <a:pt x="4495799" y="6040943"/>
                  <a:pt x="4364542" y="6172200"/>
                  <a:pt x="4202628" y="6172200"/>
                </a:cubicBezTo>
                <a:lnTo>
                  <a:pt x="293171" y="6172200"/>
                </a:lnTo>
                <a:cubicBezTo>
                  <a:pt x="131257" y="6172200"/>
                  <a:pt x="0" y="6040943"/>
                  <a:pt x="0" y="5879029"/>
                </a:cubicBezTo>
                <a:lnTo>
                  <a:pt x="0" y="293171"/>
                </a:lnTo>
                <a:cubicBezTo>
                  <a:pt x="0" y="131257"/>
                  <a:pt x="131257" y="0"/>
                  <a:pt x="293171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14532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5057" y="320040"/>
            <a:ext cx="5074920" cy="93268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539F8C7-DD74-7177-C2DA-02533B6576F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54530" y="344424"/>
            <a:ext cx="2856415" cy="6172200"/>
          </a:xfrm>
          <a:custGeom>
            <a:avLst/>
            <a:gdLst>
              <a:gd name="connsiteX0" fmla="*/ 292116 w 3808553"/>
              <a:gd name="connsiteY0" fmla="*/ 0 h 6172200"/>
              <a:gd name="connsiteX1" fmla="*/ 3516437 w 3808553"/>
              <a:gd name="connsiteY1" fmla="*/ 0 h 6172200"/>
              <a:gd name="connsiteX2" fmla="*/ 3808553 w 3808553"/>
              <a:gd name="connsiteY2" fmla="*/ 292116 h 6172200"/>
              <a:gd name="connsiteX3" fmla="*/ 3808553 w 3808553"/>
              <a:gd name="connsiteY3" fmla="*/ 5880084 h 6172200"/>
              <a:gd name="connsiteX4" fmla="*/ 3516437 w 3808553"/>
              <a:gd name="connsiteY4" fmla="*/ 6172200 h 6172200"/>
              <a:gd name="connsiteX5" fmla="*/ 292116 w 3808553"/>
              <a:gd name="connsiteY5" fmla="*/ 6172200 h 6172200"/>
              <a:gd name="connsiteX6" fmla="*/ 0 w 3808553"/>
              <a:gd name="connsiteY6" fmla="*/ 5880084 h 6172200"/>
              <a:gd name="connsiteX7" fmla="*/ 0 w 3808553"/>
              <a:gd name="connsiteY7" fmla="*/ 292116 h 6172200"/>
              <a:gd name="connsiteX8" fmla="*/ 292116 w 3808553"/>
              <a:gd name="connsiteY8" fmla="*/ 0 h 617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08553" h="6172200">
                <a:moveTo>
                  <a:pt x="292116" y="0"/>
                </a:moveTo>
                <a:lnTo>
                  <a:pt x="3516437" y="0"/>
                </a:lnTo>
                <a:cubicBezTo>
                  <a:pt x="3677768" y="0"/>
                  <a:pt x="3808553" y="130785"/>
                  <a:pt x="3808553" y="292116"/>
                </a:cubicBezTo>
                <a:lnTo>
                  <a:pt x="3808553" y="5880084"/>
                </a:lnTo>
                <a:cubicBezTo>
                  <a:pt x="3808553" y="6041415"/>
                  <a:pt x="3677768" y="6172200"/>
                  <a:pt x="3516437" y="6172200"/>
                </a:cubicBezTo>
                <a:lnTo>
                  <a:pt x="292116" y="6172200"/>
                </a:lnTo>
                <a:cubicBezTo>
                  <a:pt x="130785" y="6172200"/>
                  <a:pt x="0" y="6041415"/>
                  <a:pt x="0" y="5880084"/>
                </a:cubicBezTo>
                <a:lnTo>
                  <a:pt x="0" y="292116"/>
                </a:lnTo>
                <a:cubicBezTo>
                  <a:pt x="0" y="130785"/>
                  <a:pt x="130785" y="0"/>
                  <a:pt x="292116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615057" y="1380744"/>
            <a:ext cx="5074920" cy="4983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5BCAD085-E8A6-8845-BD4E-CB4CCA059FC4}" type="datetimeFigureOut">
              <a:rPr lang="en-US" smtClean="0"/>
              <a:t>11/16/2025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13192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326" y="320040"/>
            <a:ext cx="5143500" cy="93268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22326" y="1380744"/>
            <a:ext cx="5143500" cy="4983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11/16/2025</a:t>
            </a:fld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6FEEE5C-15B3-8386-23D3-B6B236C668F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35076" y="344424"/>
            <a:ext cx="2856415" cy="6172200"/>
          </a:xfrm>
          <a:custGeom>
            <a:avLst/>
            <a:gdLst>
              <a:gd name="connsiteX0" fmla="*/ 292116 w 3808553"/>
              <a:gd name="connsiteY0" fmla="*/ 0 h 6172200"/>
              <a:gd name="connsiteX1" fmla="*/ 3516437 w 3808553"/>
              <a:gd name="connsiteY1" fmla="*/ 0 h 6172200"/>
              <a:gd name="connsiteX2" fmla="*/ 3808553 w 3808553"/>
              <a:gd name="connsiteY2" fmla="*/ 292116 h 6172200"/>
              <a:gd name="connsiteX3" fmla="*/ 3808553 w 3808553"/>
              <a:gd name="connsiteY3" fmla="*/ 5880084 h 6172200"/>
              <a:gd name="connsiteX4" fmla="*/ 3516437 w 3808553"/>
              <a:gd name="connsiteY4" fmla="*/ 6172200 h 6172200"/>
              <a:gd name="connsiteX5" fmla="*/ 292116 w 3808553"/>
              <a:gd name="connsiteY5" fmla="*/ 6172200 h 6172200"/>
              <a:gd name="connsiteX6" fmla="*/ 0 w 3808553"/>
              <a:gd name="connsiteY6" fmla="*/ 5880084 h 6172200"/>
              <a:gd name="connsiteX7" fmla="*/ 0 w 3808553"/>
              <a:gd name="connsiteY7" fmla="*/ 292116 h 6172200"/>
              <a:gd name="connsiteX8" fmla="*/ 292116 w 3808553"/>
              <a:gd name="connsiteY8" fmla="*/ 0 h 617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08553" h="6172200">
                <a:moveTo>
                  <a:pt x="292116" y="0"/>
                </a:moveTo>
                <a:lnTo>
                  <a:pt x="3516437" y="0"/>
                </a:lnTo>
                <a:cubicBezTo>
                  <a:pt x="3677768" y="0"/>
                  <a:pt x="3808553" y="130785"/>
                  <a:pt x="3808553" y="292116"/>
                </a:cubicBezTo>
                <a:lnTo>
                  <a:pt x="3808553" y="5880084"/>
                </a:lnTo>
                <a:cubicBezTo>
                  <a:pt x="3808553" y="6041415"/>
                  <a:pt x="3677768" y="6172200"/>
                  <a:pt x="3516437" y="6172200"/>
                </a:cubicBezTo>
                <a:lnTo>
                  <a:pt x="292116" y="6172200"/>
                </a:lnTo>
                <a:cubicBezTo>
                  <a:pt x="130785" y="6172200"/>
                  <a:pt x="0" y="6041415"/>
                  <a:pt x="0" y="5880084"/>
                </a:cubicBezTo>
                <a:lnTo>
                  <a:pt x="0" y="292116"/>
                </a:lnTo>
                <a:cubicBezTo>
                  <a:pt x="0" y="130785"/>
                  <a:pt x="130785" y="0"/>
                  <a:pt x="292116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1651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246" y="601755"/>
            <a:ext cx="3291840" cy="152704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B281557-D8C5-3666-A17C-BD66A5F9C04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56141" y="342903"/>
            <a:ext cx="4687334" cy="6172343"/>
          </a:xfrm>
          <a:custGeom>
            <a:avLst/>
            <a:gdLst>
              <a:gd name="connsiteX0" fmla="*/ 258473 w 6249778"/>
              <a:gd name="connsiteY0" fmla="*/ 0 h 6172343"/>
              <a:gd name="connsiteX1" fmla="*/ 5991306 w 6249778"/>
              <a:gd name="connsiteY1" fmla="*/ 0 h 6172343"/>
              <a:gd name="connsiteX2" fmla="*/ 6249778 w 6249778"/>
              <a:gd name="connsiteY2" fmla="*/ 257942 h 6172343"/>
              <a:gd name="connsiteX3" fmla="*/ 6249778 w 6249778"/>
              <a:gd name="connsiteY3" fmla="*/ 5914401 h 6172343"/>
              <a:gd name="connsiteX4" fmla="*/ 5991306 w 6249778"/>
              <a:gd name="connsiteY4" fmla="*/ 6172343 h 6172343"/>
              <a:gd name="connsiteX5" fmla="*/ 258473 w 6249778"/>
              <a:gd name="connsiteY5" fmla="*/ 6172343 h 6172343"/>
              <a:gd name="connsiteX6" fmla="*/ 0 w 6249778"/>
              <a:gd name="connsiteY6" fmla="*/ 5914401 h 6172343"/>
              <a:gd name="connsiteX7" fmla="*/ 0 w 6249778"/>
              <a:gd name="connsiteY7" fmla="*/ 257942 h 6172343"/>
              <a:gd name="connsiteX8" fmla="*/ 258473 w 6249778"/>
              <a:gd name="connsiteY8" fmla="*/ 0 h 6172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49778" h="6172343">
                <a:moveTo>
                  <a:pt x="258473" y="0"/>
                </a:moveTo>
                <a:lnTo>
                  <a:pt x="5991306" y="0"/>
                </a:lnTo>
                <a:cubicBezTo>
                  <a:pt x="6134057" y="0"/>
                  <a:pt x="6249778" y="115484"/>
                  <a:pt x="6249778" y="257942"/>
                </a:cubicBezTo>
                <a:lnTo>
                  <a:pt x="6249778" y="5914401"/>
                </a:lnTo>
                <a:cubicBezTo>
                  <a:pt x="6249778" y="6056859"/>
                  <a:pt x="6134057" y="6172343"/>
                  <a:pt x="5991306" y="6172343"/>
                </a:cubicBezTo>
                <a:lnTo>
                  <a:pt x="258473" y="6172343"/>
                </a:lnTo>
                <a:cubicBezTo>
                  <a:pt x="115722" y="6172343"/>
                  <a:pt x="0" y="6056859"/>
                  <a:pt x="0" y="5914401"/>
                </a:cubicBezTo>
                <a:lnTo>
                  <a:pt x="0" y="257942"/>
                </a:lnTo>
                <a:cubicBezTo>
                  <a:pt x="0" y="115484"/>
                  <a:pt x="115722" y="0"/>
                  <a:pt x="258473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97246" y="2276856"/>
            <a:ext cx="3291840" cy="404164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5BCAD085-E8A6-8845-BD4E-CB4CCA059FC4}" type="datetimeFigureOut">
              <a:rPr lang="en-US" smtClean="0"/>
              <a:t>11/16/2025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755891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326" y="603504"/>
            <a:ext cx="3360420" cy="152704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22325" y="2276856"/>
            <a:ext cx="3360420" cy="404164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11/16/2025</a:t>
            </a:fld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0846273-A5CB-BDCB-C625-903F863EC30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303196" y="342900"/>
            <a:ext cx="4583630" cy="6172338"/>
          </a:xfrm>
          <a:custGeom>
            <a:avLst/>
            <a:gdLst>
              <a:gd name="connsiteX0" fmla="*/ 269395 w 6111507"/>
              <a:gd name="connsiteY0" fmla="*/ 0 h 6172338"/>
              <a:gd name="connsiteX1" fmla="*/ 5842112 w 6111507"/>
              <a:gd name="connsiteY1" fmla="*/ 0 h 6172338"/>
              <a:gd name="connsiteX2" fmla="*/ 6111507 w 6111507"/>
              <a:gd name="connsiteY2" fmla="*/ 268145 h 6172338"/>
              <a:gd name="connsiteX3" fmla="*/ 6111507 w 6111507"/>
              <a:gd name="connsiteY3" fmla="*/ 5904194 h 6172338"/>
              <a:gd name="connsiteX4" fmla="*/ 5842112 w 6111507"/>
              <a:gd name="connsiteY4" fmla="*/ 6172338 h 6172338"/>
              <a:gd name="connsiteX5" fmla="*/ 269395 w 6111507"/>
              <a:gd name="connsiteY5" fmla="*/ 6172338 h 6172338"/>
              <a:gd name="connsiteX6" fmla="*/ 0 w 6111507"/>
              <a:gd name="connsiteY6" fmla="*/ 5904194 h 6172338"/>
              <a:gd name="connsiteX7" fmla="*/ 0 w 6111507"/>
              <a:gd name="connsiteY7" fmla="*/ 268145 h 6172338"/>
              <a:gd name="connsiteX8" fmla="*/ 269395 w 6111507"/>
              <a:gd name="connsiteY8" fmla="*/ 0 h 6172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111507" h="6172338">
                <a:moveTo>
                  <a:pt x="269395" y="0"/>
                </a:moveTo>
                <a:lnTo>
                  <a:pt x="5842112" y="0"/>
                </a:lnTo>
                <a:cubicBezTo>
                  <a:pt x="5990895" y="0"/>
                  <a:pt x="6111507" y="120052"/>
                  <a:pt x="6111507" y="268145"/>
                </a:cubicBezTo>
                <a:lnTo>
                  <a:pt x="6111507" y="5904194"/>
                </a:lnTo>
                <a:cubicBezTo>
                  <a:pt x="6111507" y="6052286"/>
                  <a:pt x="5990895" y="6172338"/>
                  <a:pt x="5842112" y="6172338"/>
                </a:cubicBezTo>
                <a:lnTo>
                  <a:pt x="269395" y="6172338"/>
                </a:lnTo>
                <a:cubicBezTo>
                  <a:pt x="120612" y="6172338"/>
                  <a:pt x="0" y="6052286"/>
                  <a:pt x="0" y="5904194"/>
                </a:cubicBezTo>
                <a:lnTo>
                  <a:pt x="0" y="268145"/>
                </a:lnTo>
                <a:cubicBezTo>
                  <a:pt x="0" y="120052"/>
                  <a:pt x="120612" y="0"/>
                  <a:pt x="269395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12169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246" y="320040"/>
            <a:ext cx="3291840" cy="93268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B281557-D8C5-3666-A17C-BD66A5F9C04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56141" y="342903"/>
            <a:ext cx="4687334" cy="6172343"/>
          </a:xfrm>
          <a:custGeom>
            <a:avLst/>
            <a:gdLst>
              <a:gd name="connsiteX0" fmla="*/ 258473 w 6249778"/>
              <a:gd name="connsiteY0" fmla="*/ 0 h 6172343"/>
              <a:gd name="connsiteX1" fmla="*/ 5991306 w 6249778"/>
              <a:gd name="connsiteY1" fmla="*/ 0 h 6172343"/>
              <a:gd name="connsiteX2" fmla="*/ 6249778 w 6249778"/>
              <a:gd name="connsiteY2" fmla="*/ 257942 h 6172343"/>
              <a:gd name="connsiteX3" fmla="*/ 6249778 w 6249778"/>
              <a:gd name="connsiteY3" fmla="*/ 5914401 h 6172343"/>
              <a:gd name="connsiteX4" fmla="*/ 5991306 w 6249778"/>
              <a:gd name="connsiteY4" fmla="*/ 6172343 h 6172343"/>
              <a:gd name="connsiteX5" fmla="*/ 258473 w 6249778"/>
              <a:gd name="connsiteY5" fmla="*/ 6172343 h 6172343"/>
              <a:gd name="connsiteX6" fmla="*/ 0 w 6249778"/>
              <a:gd name="connsiteY6" fmla="*/ 5914401 h 6172343"/>
              <a:gd name="connsiteX7" fmla="*/ 0 w 6249778"/>
              <a:gd name="connsiteY7" fmla="*/ 257942 h 6172343"/>
              <a:gd name="connsiteX8" fmla="*/ 258473 w 6249778"/>
              <a:gd name="connsiteY8" fmla="*/ 0 h 6172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49778" h="6172343">
                <a:moveTo>
                  <a:pt x="258473" y="0"/>
                </a:moveTo>
                <a:lnTo>
                  <a:pt x="5991306" y="0"/>
                </a:lnTo>
                <a:cubicBezTo>
                  <a:pt x="6134057" y="0"/>
                  <a:pt x="6249778" y="115484"/>
                  <a:pt x="6249778" y="257942"/>
                </a:cubicBezTo>
                <a:lnTo>
                  <a:pt x="6249778" y="5914401"/>
                </a:lnTo>
                <a:cubicBezTo>
                  <a:pt x="6249778" y="6056859"/>
                  <a:pt x="6134057" y="6172343"/>
                  <a:pt x="5991306" y="6172343"/>
                </a:cubicBezTo>
                <a:lnTo>
                  <a:pt x="258473" y="6172343"/>
                </a:lnTo>
                <a:cubicBezTo>
                  <a:pt x="115722" y="6172343"/>
                  <a:pt x="0" y="6056859"/>
                  <a:pt x="0" y="5914401"/>
                </a:cubicBezTo>
                <a:lnTo>
                  <a:pt x="0" y="257942"/>
                </a:lnTo>
                <a:cubicBezTo>
                  <a:pt x="0" y="115484"/>
                  <a:pt x="115722" y="0"/>
                  <a:pt x="258473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97246" y="1380744"/>
            <a:ext cx="3291840" cy="4983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5BCAD085-E8A6-8845-BD4E-CB4CCA059FC4}" type="datetimeFigureOut">
              <a:rPr lang="en-US" smtClean="0"/>
              <a:t>11/16/2025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25192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326" y="320040"/>
            <a:ext cx="3430060" cy="93268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22325" y="1380744"/>
            <a:ext cx="3430060" cy="4983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11/16/2025</a:t>
            </a:fld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0846273-A5CB-BDCB-C625-903F863EC30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303196" y="342900"/>
            <a:ext cx="4583630" cy="6172338"/>
          </a:xfrm>
          <a:custGeom>
            <a:avLst/>
            <a:gdLst>
              <a:gd name="connsiteX0" fmla="*/ 269395 w 6111507"/>
              <a:gd name="connsiteY0" fmla="*/ 0 h 6172338"/>
              <a:gd name="connsiteX1" fmla="*/ 5842112 w 6111507"/>
              <a:gd name="connsiteY1" fmla="*/ 0 h 6172338"/>
              <a:gd name="connsiteX2" fmla="*/ 6111507 w 6111507"/>
              <a:gd name="connsiteY2" fmla="*/ 268145 h 6172338"/>
              <a:gd name="connsiteX3" fmla="*/ 6111507 w 6111507"/>
              <a:gd name="connsiteY3" fmla="*/ 5904194 h 6172338"/>
              <a:gd name="connsiteX4" fmla="*/ 5842112 w 6111507"/>
              <a:gd name="connsiteY4" fmla="*/ 6172338 h 6172338"/>
              <a:gd name="connsiteX5" fmla="*/ 269395 w 6111507"/>
              <a:gd name="connsiteY5" fmla="*/ 6172338 h 6172338"/>
              <a:gd name="connsiteX6" fmla="*/ 0 w 6111507"/>
              <a:gd name="connsiteY6" fmla="*/ 5904194 h 6172338"/>
              <a:gd name="connsiteX7" fmla="*/ 0 w 6111507"/>
              <a:gd name="connsiteY7" fmla="*/ 268145 h 6172338"/>
              <a:gd name="connsiteX8" fmla="*/ 269395 w 6111507"/>
              <a:gd name="connsiteY8" fmla="*/ 0 h 6172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111507" h="6172338">
                <a:moveTo>
                  <a:pt x="269395" y="0"/>
                </a:moveTo>
                <a:lnTo>
                  <a:pt x="5842112" y="0"/>
                </a:lnTo>
                <a:cubicBezTo>
                  <a:pt x="5990895" y="0"/>
                  <a:pt x="6111507" y="120052"/>
                  <a:pt x="6111507" y="268145"/>
                </a:cubicBezTo>
                <a:lnTo>
                  <a:pt x="6111507" y="5904194"/>
                </a:lnTo>
                <a:cubicBezTo>
                  <a:pt x="6111507" y="6052286"/>
                  <a:pt x="5990895" y="6172338"/>
                  <a:pt x="5842112" y="6172338"/>
                </a:cubicBezTo>
                <a:lnTo>
                  <a:pt x="269395" y="6172338"/>
                </a:lnTo>
                <a:cubicBezTo>
                  <a:pt x="120612" y="6172338"/>
                  <a:pt x="0" y="6052286"/>
                  <a:pt x="0" y="5904194"/>
                </a:cubicBezTo>
                <a:lnTo>
                  <a:pt x="0" y="268145"/>
                </a:lnTo>
                <a:cubicBezTo>
                  <a:pt x="0" y="120052"/>
                  <a:pt x="120612" y="0"/>
                  <a:pt x="269395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06564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0780" y="603504"/>
            <a:ext cx="2551176" cy="152704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65B0EC94-28E6-D665-7491-10A308B0B42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57175" y="342901"/>
            <a:ext cx="5543550" cy="6172200"/>
          </a:xfrm>
          <a:custGeom>
            <a:avLst/>
            <a:gdLst>
              <a:gd name="connsiteX0" fmla="*/ 267246 w 7391400"/>
              <a:gd name="connsiteY0" fmla="*/ 0 h 6172200"/>
              <a:gd name="connsiteX1" fmla="*/ 7124155 w 7391400"/>
              <a:gd name="connsiteY1" fmla="*/ 0 h 6172200"/>
              <a:gd name="connsiteX2" fmla="*/ 7391400 w 7391400"/>
              <a:gd name="connsiteY2" fmla="*/ 266886 h 6172200"/>
              <a:gd name="connsiteX3" fmla="*/ 7391400 w 7391400"/>
              <a:gd name="connsiteY3" fmla="*/ 5905314 h 6172200"/>
              <a:gd name="connsiteX4" fmla="*/ 7124155 w 7391400"/>
              <a:gd name="connsiteY4" fmla="*/ 6172200 h 6172200"/>
              <a:gd name="connsiteX5" fmla="*/ 267246 w 7391400"/>
              <a:gd name="connsiteY5" fmla="*/ 6172200 h 6172200"/>
              <a:gd name="connsiteX6" fmla="*/ 0 w 7391400"/>
              <a:gd name="connsiteY6" fmla="*/ 5905314 h 6172200"/>
              <a:gd name="connsiteX7" fmla="*/ 0 w 7391400"/>
              <a:gd name="connsiteY7" fmla="*/ 266886 h 6172200"/>
              <a:gd name="connsiteX8" fmla="*/ 267246 w 7391400"/>
              <a:gd name="connsiteY8" fmla="*/ 0 h 617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391400" h="6172200">
                <a:moveTo>
                  <a:pt x="267246" y="0"/>
                </a:moveTo>
                <a:lnTo>
                  <a:pt x="7124155" y="0"/>
                </a:lnTo>
                <a:cubicBezTo>
                  <a:pt x="7271750" y="0"/>
                  <a:pt x="7391400" y="119489"/>
                  <a:pt x="7391400" y="266886"/>
                </a:cubicBezTo>
                <a:lnTo>
                  <a:pt x="7391400" y="5905314"/>
                </a:lnTo>
                <a:cubicBezTo>
                  <a:pt x="7391400" y="6052711"/>
                  <a:pt x="7271750" y="6172200"/>
                  <a:pt x="7124155" y="6172200"/>
                </a:cubicBezTo>
                <a:lnTo>
                  <a:pt x="267246" y="6172200"/>
                </a:lnTo>
                <a:cubicBezTo>
                  <a:pt x="119650" y="6172200"/>
                  <a:pt x="0" y="6052711"/>
                  <a:pt x="0" y="5905314"/>
                </a:cubicBezTo>
                <a:lnTo>
                  <a:pt x="0" y="266886"/>
                </a:lnTo>
                <a:cubicBezTo>
                  <a:pt x="0" y="119489"/>
                  <a:pt x="119650" y="0"/>
                  <a:pt x="267246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240780" y="2276856"/>
            <a:ext cx="2551176" cy="4041648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5BCAD085-E8A6-8845-BD4E-CB4CCA059FC4}" type="datetimeFigureOut">
              <a:rPr lang="en-US" smtClean="0"/>
              <a:t>11/16/2025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91845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326" y="603504"/>
            <a:ext cx="2551176" cy="152704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65B0EC94-28E6-D665-7491-10A308B0B42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377133" y="342901"/>
            <a:ext cx="5509693" cy="6172200"/>
          </a:xfrm>
          <a:custGeom>
            <a:avLst/>
            <a:gdLst>
              <a:gd name="connsiteX0" fmla="*/ 267246 w 7391400"/>
              <a:gd name="connsiteY0" fmla="*/ 0 h 6172200"/>
              <a:gd name="connsiteX1" fmla="*/ 7124155 w 7391400"/>
              <a:gd name="connsiteY1" fmla="*/ 0 h 6172200"/>
              <a:gd name="connsiteX2" fmla="*/ 7391400 w 7391400"/>
              <a:gd name="connsiteY2" fmla="*/ 266886 h 6172200"/>
              <a:gd name="connsiteX3" fmla="*/ 7391400 w 7391400"/>
              <a:gd name="connsiteY3" fmla="*/ 5905314 h 6172200"/>
              <a:gd name="connsiteX4" fmla="*/ 7124155 w 7391400"/>
              <a:gd name="connsiteY4" fmla="*/ 6172200 h 6172200"/>
              <a:gd name="connsiteX5" fmla="*/ 267246 w 7391400"/>
              <a:gd name="connsiteY5" fmla="*/ 6172200 h 6172200"/>
              <a:gd name="connsiteX6" fmla="*/ 0 w 7391400"/>
              <a:gd name="connsiteY6" fmla="*/ 5905314 h 6172200"/>
              <a:gd name="connsiteX7" fmla="*/ 0 w 7391400"/>
              <a:gd name="connsiteY7" fmla="*/ 266886 h 6172200"/>
              <a:gd name="connsiteX8" fmla="*/ 267246 w 7391400"/>
              <a:gd name="connsiteY8" fmla="*/ 0 h 617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391400" h="6172200">
                <a:moveTo>
                  <a:pt x="267246" y="0"/>
                </a:moveTo>
                <a:lnTo>
                  <a:pt x="7124155" y="0"/>
                </a:lnTo>
                <a:cubicBezTo>
                  <a:pt x="7271750" y="0"/>
                  <a:pt x="7391400" y="119489"/>
                  <a:pt x="7391400" y="266886"/>
                </a:cubicBezTo>
                <a:lnTo>
                  <a:pt x="7391400" y="5905314"/>
                </a:lnTo>
                <a:cubicBezTo>
                  <a:pt x="7391400" y="6052711"/>
                  <a:pt x="7271750" y="6172200"/>
                  <a:pt x="7124155" y="6172200"/>
                </a:cubicBezTo>
                <a:lnTo>
                  <a:pt x="267246" y="6172200"/>
                </a:lnTo>
                <a:cubicBezTo>
                  <a:pt x="119650" y="6172200"/>
                  <a:pt x="0" y="6052711"/>
                  <a:pt x="0" y="5905314"/>
                </a:cubicBezTo>
                <a:lnTo>
                  <a:pt x="0" y="266886"/>
                </a:lnTo>
                <a:cubicBezTo>
                  <a:pt x="0" y="119489"/>
                  <a:pt x="119650" y="0"/>
                  <a:pt x="267246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22326" y="2276856"/>
            <a:ext cx="2551176" cy="4041648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5BCAD085-E8A6-8845-BD4E-CB4CCA059FC4}" type="datetimeFigureOut">
              <a:rPr lang="en-US" smtClean="0"/>
              <a:t>11/16/2025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8053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2326" y="438912"/>
            <a:ext cx="8620506" cy="4654296"/>
          </a:xfrm>
        </p:spPr>
        <p:txBody>
          <a:bodyPr anchor="t">
            <a:normAutofit/>
          </a:bodyPr>
          <a:lstStyle>
            <a:lvl1pPr algn="l">
              <a:defRPr sz="9375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2326" y="5093208"/>
            <a:ext cx="4251960" cy="1161288"/>
          </a:xfrm>
        </p:spPr>
        <p:txBody>
          <a:bodyPr anchor="b">
            <a:normAutofit/>
          </a:bodyPr>
          <a:lstStyle>
            <a:lvl1pPr marL="0" indent="0" algn="l">
              <a:buNone/>
              <a:defRPr sz="1350">
                <a:solidFill>
                  <a:schemeClr val="tx2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11/16/2025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3763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3922" y="1078992"/>
            <a:ext cx="2455164" cy="1947672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65B0EC94-28E6-D665-7491-10A308B0B42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57175" y="342901"/>
            <a:ext cx="5543550" cy="6172200"/>
          </a:xfrm>
          <a:custGeom>
            <a:avLst/>
            <a:gdLst>
              <a:gd name="connsiteX0" fmla="*/ 267246 w 7391400"/>
              <a:gd name="connsiteY0" fmla="*/ 0 h 6172200"/>
              <a:gd name="connsiteX1" fmla="*/ 7124155 w 7391400"/>
              <a:gd name="connsiteY1" fmla="*/ 0 h 6172200"/>
              <a:gd name="connsiteX2" fmla="*/ 7391400 w 7391400"/>
              <a:gd name="connsiteY2" fmla="*/ 266886 h 6172200"/>
              <a:gd name="connsiteX3" fmla="*/ 7391400 w 7391400"/>
              <a:gd name="connsiteY3" fmla="*/ 5905314 h 6172200"/>
              <a:gd name="connsiteX4" fmla="*/ 7124155 w 7391400"/>
              <a:gd name="connsiteY4" fmla="*/ 6172200 h 6172200"/>
              <a:gd name="connsiteX5" fmla="*/ 267246 w 7391400"/>
              <a:gd name="connsiteY5" fmla="*/ 6172200 h 6172200"/>
              <a:gd name="connsiteX6" fmla="*/ 0 w 7391400"/>
              <a:gd name="connsiteY6" fmla="*/ 5905314 h 6172200"/>
              <a:gd name="connsiteX7" fmla="*/ 0 w 7391400"/>
              <a:gd name="connsiteY7" fmla="*/ 266886 h 6172200"/>
              <a:gd name="connsiteX8" fmla="*/ 267246 w 7391400"/>
              <a:gd name="connsiteY8" fmla="*/ 0 h 617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391400" h="6172200">
                <a:moveTo>
                  <a:pt x="267246" y="0"/>
                </a:moveTo>
                <a:lnTo>
                  <a:pt x="7124155" y="0"/>
                </a:lnTo>
                <a:cubicBezTo>
                  <a:pt x="7271750" y="0"/>
                  <a:pt x="7391400" y="119489"/>
                  <a:pt x="7391400" y="266886"/>
                </a:cubicBezTo>
                <a:lnTo>
                  <a:pt x="7391400" y="5905314"/>
                </a:lnTo>
                <a:cubicBezTo>
                  <a:pt x="7391400" y="6052711"/>
                  <a:pt x="7271750" y="6172200"/>
                  <a:pt x="7124155" y="6172200"/>
                </a:cubicBezTo>
                <a:lnTo>
                  <a:pt x="267246" y="6172200"/>
                </a:lnTo>
                <a:cubicBezTo>
                  <a:pt x="119650" y="6172200"/>
                  <a:pt x="0" y="6052711"/>
                  <a:pt x="0" y="5905314"/>
                </a:cubicBezTo>
                <a:lnTo>
                  <a:pt x="0" y="266886"/>
                </a:lnTo>
                <a:cubicBezTo>
                  <a:pt x="0" y="119489"/>
                  <a:pt x="119650" y="0"/>
                  <a:pt x="267246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233922" y="3099816"/>
            <a:ext cx="2455164" cy="29535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171450" indent="0">
              <a:buNone/>
              <a:defRPr sz="1050"/>
            </a:lvl2pPr>
            <a:lvl3pPr marL="342900" indent="0">
              <a:buNone/>
              <a:defRPr sz="900"/>
            </a:lvl3pPr>
            <a:lvl4pPr marL="514350" indent="0">
              <a:buNone/>
              <a:defRPr sz="825"/>
            </a:lvl4pPr>
            <a:lvl5pPr marL="685800" indent="0">
              <a:buNone/>
              <a:defRPr sz="788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5BCAD085-E8A6-8845-BD4E-CB4CCA059FC4}" type="datetimeFigureOut">
              <a:rPr lang="en-US" smtClean="0"/>
              <a:t>11/16/2025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4195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5111854"/>
            <a:ext cx="2804459" cy="1389888"/>
          </a:xfrm>
        </p:spPr>
        <p:txBody>
          <a:bodyPr anchor="t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Picture Placeholder 17">
            <a:extLst>
              <a:ext uri="{FF2B5EF4-FFF2-40B4-BE49-F238E27FC236}">
                <a16:creationId xmlns:a16="http://schemas.microsoft.com/office/drawing/2014/main" id="{D5837EDE-723C-6CF6-EB95-3AEDA1F07E9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54530" y="320044"/>
            <a:ext cx="8632298" cy="4404825"/>
          </a:xfrm>
          <a:custGeom>
            <a:avLst/>
            <a:gdLst>
              <a:gd name="connsiteX0" fmla="*/ 299132 w 11509730"/>
              <a:gd name="connsiteY0" fmla="*/ 0 h 4404825"/>
              <a:gd name="connsiteX1" fmla="*/ 11210598 w 11509730"/>
              <a:gd name="connsiteY1" fmla="*/ 0 h 4404825"/>
              <a:gd name="connsiteX2" fmla="*/ 11509730 w 11509730"/>
              <a:gd name="connsiteY2" fmla="*/ 299132 h 4404825"/>
              <a:gd name="connsiteX3" fmla="*/ 11509730 w 11509730"/>
              <a:gd name="connsiteY3" fmla="*/ 4105693 h 4404825"/>
              <a:gd name="connsiteX4" fmla="*/ 11210598 w 11509730"/>
              <a:gd name="connsiteY4" fmla="*/ 4404825 h 4404825"/>
              <a:gd name="connsiteX5" fmla="*/ 299132 w 11509730"/>
              <a:gd name="connsiteY5" fmla="*/ 4404825 h 4404825"/>
              <a:gd name="connsiteX6" fmla="*/ 0 w 11509730"/>
              <a:gd name="connsiteY6" fmla="*/ 4105693 h 4404825"/>
              <a:gd name="connsiteX7" fmla="*/ 0 w 11509730"/>
              <a:gd name="connsiteY7" fmla="*/ 299132 h 4404825"/>
              <a:gd name="connsiteX8" fmla="*/ 299132 w 11509730"/>
              <a:gd name="connsiteY8" fmla="*/ 0 h 4404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509730" h="4404825">
                <a:moveTo>
                  <a:pt x="299132" y="0"/>
                </a:moveTo>
                <a:lnTo>
                  <a:pt x="11210598" y="0"/>
                </a:lnTo>
                <a:cubicBezTo>
                  <a:pt x="11375804" y="0"/>
                  <a:pt x="11509730" y="133926"/>
                  <a:pt x="11509730" y="299132"/>
                </a:cubicBezTo>
                <a:lnTo>
                  <a:pt x="11509730" y="4105693"/>
                </a:lnTo>
                <a:cubicBezTo>
                  <a:pt x="11509730" y="4270899"/>
                  <a:pt x="11375804" y="4404825"/>
                  <a:pt x="11210598" y="4404825"/>
                </a:cubicBezTo>
                <a:lnTo>
                  <a:pt x="299132" y="4404825"/>
                </a:lnTo>
                <a:cubicBezTo>
                  <a:pt x="133926" y="4404825"/>
                  <a:pt x="0" y="4270899"/>
                  <a:pt x="0" y="4105693"/>
                </a:cubicBezTo>
                <a:lnTo>
                  <a:pt x="0" y="299132"/>
                </a:lnTo>
                <a:cubicBezTo>
                  <a:pt x="0" y="133926"/>
                  <a:pt x="133926" y="0"/>
                  <a:pt x="299132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11/16/2025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013946" y="5111854"/>
            <a:ext cx="4800600" cy="1389888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1200"/>
            </a:lvl1pPr>
            <a:lvl2pPr marL="171450" indent="0">
              <a:buFont typeface="Arial" panose="020B0604020202020204" pitchFamily="34" charset="0"/>
              <a:buNone/>
              <a:defRPr sz="1050"/>
            </a:lvl2pPr>
            <a:lvl3pPr marL="342900" indent="0">
              <a:buFont typeface="Arial" panose="020B0604020202020204" pitchFamily="34" charset="0"/>
              <a:buNone/>
              <a:defRPr sz="900"/>
            </a:lvl3pPr>
            <a:lvl4pPr marL="514350" indent="0">
              <a:buFont typeface="Arial" panose="020B0604020202020204" pitchFamily="34" charset="0"/>
              <a:buNone/>
              <a:defRPr sz="825"/>
            </a:lvl4pPr>
            <a:lvl5pPr marL="685800" indent="0">
              <a:buFont typeface="Arial" panose="020B0604020202020204" pitchFamily="34" charset="0"/>
              <a:buNone/>
              <a:defRPr sz="788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82985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4162318"/>
            <a:ext cx="2215214" cy="1892808"/>
          </a:xfrm>
        </p:spPr>
        <p:txBody>
          <a:bodyPr anchor="t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BCE7E7D-ED4A-B625-6CB8-4D71682F63D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54530" y="320043"/>
            <a:ext cx="8632298" cy="3458229"/>
          </a:xfrm>
          <a:custGeom>
            <a:avLst/>
            <a:gdLst>
              <a:gd name="connsiteX0" fmla="*/ 351529 w 11509730"/>
              <a:gd name="connsiteY0" fmla="*/ 0 h 3458229"/>
              <a:gd name="connsiteX1" fmla="*/ 11158201 w 11509730"/>
              <a:gd name="connsiteY1" fmla="*/ 0 h 3458229"/>
              <a:gd name="connsiteX2" fmla="*/ 11509730 w 11509730"/>
              <a:gd name="connsiteY2" fmla="*/ 351529 h 3458229"/>
              <a:gd name="connsiteX3" fmla="*/ 11509730 w 11509730"/>
              <a:gd name="connsiteY3" fmla="*/ 3106700 h 3458229"/>
              <a:gd name="connsiteX4" fmla="*/ 11158201 w 11509730"/>
              <a:gd name="connsiteY4" fmla="*/ 3458229 h 3458229"/>
              <a:gd name="connsiteX5" fmla="*/ 351529 w 11509730"/>
              <a:gd name="connsiteY5" fmla="*/ 3458229 h 3458229"/>
              <a:gd name="connsiteX6" fmla="*/ 0 w 11509730"/>
              <a:gd name="connsiteY6" fmla="*/ 3106700 h 3458229"/>
              <a:gd name="connsiteX7" fmla="*/ 0 w 11509730"/>
              <a:gd name="connsiteY7" fmla="*/ 351529 h 3458229"/>
              <a:gd name="connsiteX8" fmla="*/ 351529 w 11509730"/>
              <a:gd name="connsiteY8" fmla="*/ 0 h 3458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509730" h="3458229">
                <a:moveTo>
                  <a:pt x="351529" y="0"/>
                </a:moveTo>
                <a:lnTo>
                  <a:pt x="11158201" y="0"/>
                </a:lnTo>
                <a:cubicBezTo>
                  <a:pt x="11352345" y="0"/>
                  <a:pt x="11509730" y="157385"/>
                  <a:pt x="11509730" y="351529"/>
                </a:cubicBezTo>
                <a:lnTo>
                  <a:pt x="11509730" y="3106700"/>
                </a:lnTo>
                <a:cubicBezTo>
                  <a:pt x="11509730" y="3300844"/>
                  <a:pt x="11352345" y="3458229"/>
                  <a:pt x="11158201" y="3458229"/>
                </a:cubicBezTo>
                <a:lnTo>
                  <a:pt x="351529" y="3458229"/>
                </a:lnTo>
                <a:cubicBezTo>
                  <a:pt x="157385" y="3458229"/>
                  <a:pt x="0" y="3300844"/>
                  <a:pt x="0" y="3106700"/>
                </a:cubicBezTo>
                <a:lnTo>
                  <a:pt x="0" y="351529"/>
                </a:lnTo>
                <a:cubicBezTo>
                  <a:pt x="0" y="157385"/>
                  <a:pt x="157385" y="0"/>
                  <a:pt x="351529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11/16/2025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2983230" y="4162318"/>
            <a:ext cx="5829300" cy="2240280"/>
          </a:xfrm>
        </p:spPr>
        <p:txBody>
          <a:bodyPr>
            <a:noAutofit/>
          </a:bodyPr>
          <a:lstStyle>
            <a:lvl1pPr marL="214313" indent="-214313">
              <a:buFont typeface="Arial" panose="020B0604020202020204" pitchFamily="34" charset="0"/>
              <a:buChar char="•"/>
              <a:defRPr sz="1350"/>
            </a:lvl1pPr>
            <a:lvl2pPr marL="385763" indent="-214313">
              <a:buFont typeface="Arial" panose="020B0604020202020204" pitchFamily="34" charset="0"/>
              <a:buChar char="•"/>
              <a:defRPr sz="1200"/>
            </a:lvl2pPr>
            <a:lvl3pPr marL="557213" indent="-214313">
              <a:buFont typeface="Arial" panose="020B0604020202020204" pitchFamily="34" charset="0"/>
              <a:buChar char="•"/>
              <a:defRPr sz="1050"/>
            </a:lvl3pPr>
            <a:lvl4pPr marL="642938" indent="-128588">
              <a:buFont typeface="Arial" panose="020B0604020202020204" pitchFamily="34" charset="0"/>
              <a:buChar char="•"/>
              <a:defRPr sz="900"/>
            </a:lvl4pPr>
            <a:lvl5pPr marL="814388" indent="-128588">
              <a:buFont typeface="Arial" panose="020B0604020202020204" pitchFamily="34" charset="0"/>
              <a:buChar char="•"/>
              <a:defRPr sz="825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30896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561425"/>
            <a:ext cx="2215214" cy="1892808"/>
          </a:xfrm>
        </p:spPr>
        <p:txBody>
          <a:bodyPr anchor="t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6A25225-80A2-7139-2A81-39CA926639F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54530" y="3067415"/>
            <a:ext cx="8632298" cy="3458229"/>
          </a:xfrm>
          <a:custGeom>
            <a:avLst/>
            <a:gdLst>
              <a:gd name="connsiteX0" fmla="*/ 351529 w 11509730"/>
              <a:gd name="connsiteY0" fmla="*/ 0 h 3458229"/>
              <a:gd name="connsiteX1" fmla="*/ 11158201 w 11509730"/>
              <a:gd name="connsiteY1" fmla="*/ 0 h 3458229"/>
              <a:gd name="connsiteX2" fmla="*/ 11509730 w 11509730"/>
              <a:gd name="connsiteY2" fmla="*/ 351529 h 3458229"/>
              <a:gd name="connsiteX3" fmla="*/ 11509730 w 11509730"/>
              <a:gd name="connsiteY3" fmla="*/ 3106700 h 3458229"/>
              <a:gd name="connsiteX4" fmla="*/ 11158201 w 11509730"/>
              <a:gd name="connsiteY4" fmla="*/ 3458229 h 3458229"/>
              <a:gd name="connsiteX5" fmla="*/ 351529 w 11509730"/>
              <a:gd name="connsiteY5" fmla="*/ 3458229 h 3458229"/>
              <a:gd name="connsiteX6" fmla="*/ 0 w 11509730"/>
              <a:gd name="connsiteY6" fmla="*/ 3106700 h 3458229"/>
              <a:gd name="connsiteX7" fmla="*/ 0 w 11509730"/>
              <a:gd name="connsiteY7" fmla="*/ 351529 h 3458229"/>
              <a:gd name="connsiteX8" fmla="*/ 351529 w 11509730"/>
              <a:gd name="connsiteY8" fmla="*/ 0 h 3458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509730" h="3458229">
                <a:moveTo>
                  <a:pt x="351529" y="0"/>
                </a:moveTo>
                <a:lnTo>
                  <a:pt x="11158201" y="0"/>
                </a:lnTo>
                <a:cubicBezTo>
                  <a:pt x="11352345" y="0"/>
                  <a:pt x="11509730" y="157385"/>
                  <a:pt x="11509730" y="351529"/>
                </a:cubicBezTo>
                <a:lnTo>
                  <a:pt x="11509730" y="3106700"/>
                </a:lnTo>
                <a:cubicBezTo>
                  <a:pt x="11509730" y="3300844"/>
                  <a:pt x="11352345" y="3458229"/>
                  <a:pt x="11158201" y="3458229"/>
                </a:cubicBezTo>
                <a:lnTo>
                  <a:pt x="351529" y="3458229"/>
                </a:lnTo>
                <a:cubicBezTo>
                  <a:pt x="157385" y="3458229"/>
                  <a:pt x="0" y="3300844"/>
                  <a:pt x="0" y="3106700"/>
                </a:cubicBezTo>
                <a:lnTo>
                  <a:pt x="0" y="351529"/>
                </a:lnTo>
                <a:cubicBezTo>
                  <a:pt x="0" y="157385"/>
                  <a:pt x="157385" y="0"/>
                  <a:pt x="351529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2870" y="6519672"/>
            <a:ext cx="2620736" cy="338328"/>
          </a:xfrm>
        </p:spPr>
        <p:txBody>
          <a:bodyPr/>
          <a:lstStyle/>
          <a:p>
            <a:fld id="{5BCAD085-E8A6-8845-BD4E-CB4CCA059FC4}" type="datetimeFigureOut">
              <a:rPr lang="en-US" smtClean="0"/>
              <a:t>11/16/2025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2983230" y="561425"/>
            <a:ext cx="5829300" cy="2240280"/>
          </a:xfrm>
        </p:spPr>
        <p:txBody>
          <a:bodyPr>
            <a:noAutofit/>
          </a:bodyPr>
          <a:lstStyle>
            <a:lvl1pPr marL="214313" indent="-214313">
              <a:buFont typeface="Arial" panose="020B0604020202020204" pitchFamily="34" charset="0"/>
              <a:buChar char="•"/>
              <a:defRPr sz="1350"/>
            </a:lvl1pPr>
            <a:lvl2pPr marL="385763" indent="-214313">
              <a:buFont typeface="Arial" panose="020B0604020202020204" pitchFamily="34" charset="0"/>
              <a:buChar char="•"/>
              <a:defRPr sz="1200"/>
            </a:lvl2pPr>
            <a:lvl3pPr marL="557213" indent="-214313">
              <a:buFont typeface="Arial" panose="020B0604020202020204" pitchFamily="34" charset="0"/>
              <a:buChar char="•"/>
              <a:defRPr sz="1050"/>
            </a:lvl3pPr>
            <a:lvl4pPr marL="642938" indent="-128588">
              <a:buFont typeface="Arial" panose="020B0604020202020204" pitchFamily="34" charset="0"/>
              <a:buChar char="•"/>
              <a:defRPr sz="900"/>
            </a:lvl4pPr>
            <a:lvl5pPr marL="814388" indent="-128588">
              <a:buFont typeface="Arial" panose="020B0604020202020204" pitchFamily="34" charset="0"/>
              <a:buChar char="•"/>
              <a:defRPr sz="825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57391" y="6519672"/>
            <a:ext cx="2104054" cy="338328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24122" y="6519672"/>
            <a:ext cx="321905" cy="338328"/>
          </a:xfrm>
        </p:spPr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38604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326" y="640081"/>
            <a:ext cx="8366760" cy="970463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45F6FDB5-F783-3538-287C-754C11C309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22327" y="1828800"/>
            <a:ext cx="4632299" cy="4425696"/>
          </a:xfrm>
          <a:custGeom>
            <a:avLst/>
            <a:gdLst>
              <a:gd name="connsiteX0" fmla="*/ 325421 w 6450717"/>
              <a:gd name="connsiteY0" fmla="*/ 0 h 4425696"/>
              <a:gd name="connsiteX1" fmla="*/ 6125296 w 6450717"/>
              <a:gd name="connsiteY1" fmla="*/ 0 h 4425696"/>
              <a:gd name="connsiteX2" fmla="*/ 6450717 w 6450717"/>
              <a:gd name="connsiteY2" fmla="*/ 325421 h 4425696"/>
              <a:gd name="connsiteX3" fmla="*/ 6450717 w 6450717"/>
              <a:gd name="connsiteY3" fmla="*/ 4100275 h 4425696"/>
              <a:gd name="connsiteX4" fmla="*/ 6125296 w 6450717"/>
              <a:gd name="connsiteY4" fmla="*/ 4425696 h 4425696"/>
              <a:gd name="connsiteX5" fmla="*/ 325421 w 6450717"/>
              <a:gd name="connsiteY5" fmla="*/ 4425696 h 4425696"/>
              <a:gd name="connsiteX6" fmla="*/ 0 w 6450717"/>
              <a:gd name="connsiteY6" fmla="*/ 4100275 h 4425696"/>
              <a:gd name="connsiteX7" fmla="*/ 0 w 6450717"/>
              <a:gd name="connsiteY7" fmla="*/ 325421 h 4425696"/>
              <a:gd name="connsiteX8" fmla="*/ 325421 w 6450717"/>
              <a:gd name="connsiteY8" fmla="*/ 0 h 4425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50717" h="4425696">
                <a:moveTo>
                  <a:pt x="325421" y="0"/>
                </a:moveTo>
                <a:lnTo>
                  <a:pt x="6125296" y="0"/>
                </a:lnTo>
                <a:cubicBezTo>
                  <a:pt x="6305021" y="0"/>
                  <a:pt x="6450717" y="145696"/>
                  <a:pt x="6450717" y="325421"/>
                </a:cubicBezTo>
                <a:lnTo>
                  <a:pt x="6450717" y="4100275"/>
                </a:lnTo>
                <a:cubicBezTo>
                  <a:pt x="6450717" y="4280000"/>
                  <a:pt x="6305021" y="4425696"/>
                  <a:pt x="6125296" y="4425696"/>
                </a:cubicBezTo>
                <a:lnTo>
                  <a:pt x="325421" y="4425696"/>
                </a:lnTo>
                <a:cubicBezTo>
                  <a:pt x="145696" y="4425696"/>
                  <a:pt x="0" y="4280000"/>
                  <a:pt x="0" y="4100275"/>
                </a:cubicBezTo>
                <a:lnTo>
                  <a:pt x="0" y="325421"/>
                </a:lnTo>
                <a:cubicBezTo>
                  <a:pt x="0" y="145696"/>
                  <a:pt x="145696" y="0"/>
                  <a:pt x="325421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1897688-419F-6EB2-5CC1-DC14924E5FC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65826" y="1828801"/>
            <a:ext cx="3223260" cy="44288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176148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326" y="548639"/>
            <a:ext cx="3641598" cy="1453896"/>
          </a:xfrm>
        </p:spPr>
        <p:txBody>
          <a:bodyPr anchor="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F5F2F272-6D18-7E06-3E9A-D10C5C50219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82556" y="2293497"/>
            <a:ext cx="3581369" cy="4039043"/>
          </a:xfrm>
          <a:custGeom>
            <a:avLst/>
            <a:gdLst>
              <a:gd name="connsiteX0" fmla="*/ 305917 w 4855463"/>
              <a:gd name="connsiteY0" fmla="*/ 0 h 4039043"/>
              <a:gd name="connsiteX1" fmla="*/ 4549547 w 4855463"/>
              <a:gd name="connsiteY1" fmla="*/ 0 h 4039043"/>
              <a:gd name="connsiteX2" fmla="*/ 4849249 w 4855463"/>
              <a:gd name="connsiteY2" fmla="*/ 244264 h 4039043"/>
              <a:gd name="connsiteX3" fmla="*/ 4855463 w 4855463"/>
              <a:gd name="connsiteY3" fmla="*/ 305907 h 4039043"/>
              <a:gd name="connsiteX4" fmla="*/ 4855463 w 4855463"/>
              <a:gd name="connsiteY4" fmla="*/ 3733136 h 4039043"/>
              <a:gd name="connsiteX5" fmla="*/ 4849249 w 4855463"/>
              <a:gd name="connsiteY5" fmla="*/ 3794779 h 4039043"/>
              <a:gd name="connsiteX6" fmla="*/ 4549547 w 4855463"/>
              <a:gd name="connsiteY6" fmla="*/ 4039043 h 4039043"/>
              <a:gd name="connsiteX7" fmla="*/ 305917 w 4855463"/>
              <a:gd name="connsiteY7" fmla="*/ 4039043 h 4039043"/>
              <a:gd name="connsiteX8" fmla="*/ 0 w 4855463"/>
              <a:gd name="connsiteY8" fmla="*/ 3733126 h 4039043"/>
              <a:gd name="connsiteX9" fmla="*/ 0 w 4855463"/>
              <a:gd name="connsiteY9" fmla="*/ 305917 h 4039043"/>
              <a:gd name="connsiteX10" fmla="*/ 305917 w 4855463"/>
              <a:gd name="connsiteY10" fmla="*/ 0 h 40390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855463" h="4039043">
                <a:moveTo>
                  <a:pt x="305917" y="0"/>
                </a:moveTo>
                <a:lnTo>
                  <a:pt x="4549547" y="0"/>
                </a:lnTo>
                <a:cubicBezTo>
                  <a:pt x="4697381" y="0"/>
                  <a:pt x="4820723" y="104863"/>
                  <a:pt x="4849249" y="244264"/>
                </a:cubicBezTo>
                <a:lnTo>
                  <a:pt x="4855463" y="305907"/>
                </a:lnTo>
                <a:lnTo>
                  <a:pt x="4855463" y="3733136"/>
                </a:lnTo>
                <a:lnTo>
                  <a:pt x="4849249" y="3794779"/>
                </a:lnTo>
                <a:cubicBezTo>
                  <a:pt x="4820723" y="3934180"/>
                  <a:pt x="4697381" y="4039043"/>
                  <a:pt x="4549547" y="4039043"/>
                </a:cubicBezTo>
                <a:lnTo>
                  <a:pt x="305917" y="4039043"/>
                </a:lnTo>
                <a:cubicBezTo>
                  <a:pt x="136964" y="4039043"/>
                  <a:pt x="0" y="3902079"/>
                  <a:pt x="0" y="3733126"/>
                </a:cubicBezTo>
                <a:lnTo>
                  <a:pt x="0" y="305917"/>
                </a:lnTo>
                <a:cubicBezTo>
                  <a:pt x="0" y="136964"/>
                  <a:pt x="136964" y="0"/>
                  <a:pt x="305917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BAC3300-BF12-B200-9F06-8D5AC45CB7E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572000" y="549276"/>
            <a:ext cx="4189444" cy="57832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73513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327" y="550218"/>
            <a:ext cx="2870579" cy="1453896"/>
          </a:xfrm>
        </p:spPr>
        <p:txBody>
          <a:bodyPr anchor="t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14639E5C-EF58-65A1-C364-F58DE761581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82556" y="2293494"/>
            <a:ext cx="2750058" cy="4039044"/>
          </a:xfrm>
          <a:custGeom>
            <a:avLst/>
            <a:gdLst>
              <a:gd name="connsiteX0" fmla="*/ 292716 w 3666744"/>
              <a:gd name="connsiteY0" fmla="*/ 0 h 4039044"/>
              <a:gd name="connsiteX1" fmla="*/ 3374028 w 3666744"/>
              <a:gd name="connsiteY1" fmla="*/ 0 h 4039044"/>
              <a:gd name="connsiteX2" fmla="*/ 3666744 w 3666744"/>
              <a:gd name="connsiteY2" fmla="*/ 292716 h 4039044"/>
              <a:gd name="connsiteX3" fmla="*/ 3666744 w 3666744"/>
              <a:gd name="connsiteY3" fmla="*/ 3746328 h 4039044"/>
              <a:gd name="connsiteX4" fmla="*/ 3374028 w 3666744"/>
              <a:gd name="connsiteY4" fmla="*/ 4039044 h 4039044"/>
              <a:gd name="connsiteX5" fmla="*/ 292716 w 3666744"/>
              <a:gd name="connsiteY5" fmla="*/ 4039044 h 4039044"/>
              <a:gd name="connsiteX6" fmla="*/ 0 w 3666744"/>
              <a:gd name="connsiteY6" fmla="*/ 3746328 h 4039044"/>
              <a:gd name="connsiteX7" fmla="*/ 0 w 3666744"/>
              <a:gd name="connsiteY7" fmla="*/ 292716 h 4039044"/>
              <a:gd name="connsiteX8" fmla="*/ 292716 w 3666744"/>
              <a:gd name="connsiteY8" fmla="*/ 0 h 4039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666744" h="4039044">
                <a:moveTo>
                  <a:pt x="292716" y="0"/>
                </a:moveTo>
                <a:lnTo>
                  <a:pt x="3374028" y="0"/>
                </a:lnTo>
                <a:cubicBezTo>
                  <a:pt x="3535691" y="0"/>
                  <a:pt x="3666744" y="131053"/>
                  <a:pt x="3666744" y="292716"/>
                </a:cubicBezTo>
                <a:lnTo>
                  <a:pt x="3666744" y="3746328"/>
                </a:lnTo>
                <a:cubicBezTo>
                  <a:pt x="3666744" y="3907991"/>
                  <a:pt x="3535691" y="4039044"/>
                  <a:pt x="3374028" y="4039044"/>
                </a:cubicBezTo>
                <a:lnTo>
                  <a:pt x="292716" y="4039044"/>
                </a:lnTo>
                <a:cubicBezTo>
                  <a:pt x="131053" y="4039044"/>
                  <a:pt x="0" y="3907991"/>
                  <a:pt x="0" y="3746328"/>
                </a:cubicBezTo>
                <a:lnTo>
                  <a:pt x="0" y="292716"/>
                </a:lnTo>
                <a:cubicBezTo>
                  <a:pt x="0" y="131053"/>
                  <a:pt x="131053" y="0"/>
                  <a:pt x="292716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3F7B03F-5EDA-605B-1A2E-F48896E489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840590" y="549275"/>
            <a:ext cx="4920854" cy="57881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03592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Numb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B8561-D435-07DE-2456-79994CDFB8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0332" y="782804"/>
            <a:ext cx="8401050" cy="4206240"/>
          </a:xfrm>
        </p:spPr>
        <p:txBody>
          <a:bodyPr>
            <a:normAutofit/>
          </a:bodyPr>
          <a:lstStyle>
            <a:lvl1pPr algn="ctr">
              <a:defRPr sz="20850">
                <a:solidFill>
                  <a:schemeClr val="tx2">
                    <a:lumMod val="90000"/>
                    <a:lumOff val="10000"/>
                  </a:schemeClr>
                </a:solidFill>
              </a:defRPr>
            </a:lvl1pPr>
          </a:lstStyle>
          <a:p>
            <a:r>
              <a:rPr lang="en-US"/>
              <a:t>##%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5DF3EE-4BB8-4215-E053-BF3ED1BB9F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3AE6E7-0083-439C-3FBC-ADE4BE86C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F27A3B-009A-1790-7D93-9A1F6351D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42AC33E-6837-F850-DF64-4475DAA059E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70332" y="4989044"/>
            <a:ext cx="8401049" cy="1225296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>
                    <a:lumMod val="90000"/>
                    <a:lumOff val="10000"/>
                  </a:schemeClr>
                </a:solidFill>
              </a:defRPr>
            </a:lvl1pPr>
            <a:lvl2pPr marL="171450" indent="0" algn="ctr">
              <a:buNone/>
              <a:defRPr sz="1500">
                <a:solidFill>
                  <a:schemeClr val="tx2">
                    <a:lumMod val="90000"/>
                    <a:lumOff val="10000"/>
                  </a:schemeClr>
                </a:solidFill>
              </a:defRPr>
            </a:lvl2pPr>
            <a:lvl3pPr marL="342900" indent="0" algn="ctr">
              <a:buNone/>
              <a:defRPr sz="1350">
                <a:solidFill>
                  <a:schemeClr val="tx2">
                    <a:lumMod val="90000"/>
                    <a:lumOff val="10000"/>
                  </a:schemeClr>
                </a:solidFill>
              </a:defRPr>
            </a:lvl3pPr>
            <a:lvl4pPr marL="514350" indent="0" algn="ctr">
              <a:buNone/>
              <a:defRPr sz="1200">
                <a:solidFill>
                  <a:schemeClr val="tx2">
                    <a:lumMod val="90000"/>
                    <a:lumOff val="10000"/>
                  </a:schemeClr>
                </a:solidFill>
              </a:defRPr>
            </a:lvl4pPr>
            <a:lvl5pPr marL="685800" indent="0" algn="ctr">
              <a:buNone/>
              <a:defRPr sz="1050">
                <a:solidFill>
                  <a:schemeClr val="tx2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782743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Numb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B8561-D435-07DE-2456-79994CDFB8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0332" y="782804"/>
            <a:ext cx="8401050" cy="4206240"/>
          </a:xfrm>
        </p:spPr>
        <p:txBody>
          <a:bodyPr>
            <a:normAutofit/>
          </a:bodyPr>
          <a:lstStyle>
            <a:lvl1pPr algn="ctr">
              <a:defRPr sz="20850"/>
            </a:lvl1pPr>
          </a:lstStyle>
          <a:p>
            <a:r>
              <a:rPr lang="en-US"/>
              <a:t>##%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5DF3EE-4BB8-4215-E053-BF3ED1BB9F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3AE6E7-0083-439C-3FBC-ADE4BE86C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F27A3B-009A-1790-7D93-9A1F6351D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42AC33E-6837-F850-DF64-4475DAA059E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70332" y="4989044"/>
            <a:ext cx="8401050" cy="1225296"/>
          </a:xfrm>
        </p:spPr>
        <p:txBody>
          <a:bodyPr>
            <a:normAutofit/>
          </a:bodyPr>
          <a:lstStyle>
            <a:lvl1pPr marL="0" indent="0" algn="ctr">
              <a:buNone/>
              <a:defRPr sz="2100"/>
            </a:lvl1pPr>
            <a:lvl2pPr marL="171450" indent="0" algn="ctr">
              <a:buNone/>
              <a:defRPr sz="1800"/>
            </a:lvl2pPr>
            <a:lvl3pPr marL="342900" indent="0" algn="ctr">
              <a:buNone/>
              <a:defRPr sz="1500"/>
            </a:lvl3pPr>
            <a:lvl4pPr marL="514350" indent="0" algn="ctr">
              <a:buNone/>
              <a:defRPr sz="1350"/>
            </a:lvl4pPr>
            <a:lvl5pPr marL="685800" indent="0" algn="ctr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723774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Numb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B8561-D435-07DE-2456-79994CDFB8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2326" y="603504"/>
            <a:ext cx="8401050" cy="4206240"/>
          </a:xfrm>
        </p:spPr>
        <p:txBody>
          <a:bodyPr>
            <a:normAutofit/>
          </a:bodyPr>
          <a:lstStyle>
            <a:lvl1pPr algn="l">
              <a:defRPr sz="20850">
                <a:solidFill>
                  <a:schemeClr val="tx2">
                    <a:lumMod val="90000"/>
                    <a:lumOff val="10000"/>
                  </a:schemeClr>
                </a:solidFill>
              </a:defRPr>
            </a:lvl1pPr>
          </a:lstStyle>
          <a:p>
            <a:r>
              <a:rPr lang="en-US"/>
              <a:t>##%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5DF3EE-4BB8-4215-E053-BF3ED1BB9F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3AE6E7-0083-439C-3FBC-ADE4BE86C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F27A3B-009A-1790-7D93-9A1F6351D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42AC33E-6837-F850-DF64-4475DAA059E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22326" y="4809744"/>
            <a:ext cx="4423410" cy="1353312"/>
          </a:xfrm>
        </p:spPr>
        <p:txBody>
          <a:bodyPr>
            <a:normAutofit/>
          </a:bodyPr>
          <a:lstStyle>
            <a:lvl1pPr marL="0" indent="0" algn="l">
              <a:buNone/>
              <a:defRPr sz="2100">
                <a:solidFill>
                  <a:schemeClr val="tx2">
                    <a:lumMod val="90000"/>
                    <a:lumOff val="10000"/>
                  </a:schemeClr>
                </a:solidFill>
              </a:defRPr>
            </a:lvl1pPr>
            <a:lvl2pPr marL="171450" indent="0" algn="l">
              <a:buNone/>
              <a:defRPr sz="1800">
                <a:solidFill>
                  <a:schemeClr val="tx2">
                    <a:lumMod val="90000"/>
                    <a:lumOff val="10000"/>
                  </a:schemeClr>
                </a:solidFill>
              </a:defRPr>
            </a:lvl2pPr>
            <a:lvl3pPr marL="342900" indent="0" algn="l">
              <a:buNone/>
              <a:defRPr sz="1500">
                <a:solidFill>
                  <a:schemeClr val="tx2">
                    <a:lumMod val="90000"/>
                    <a:lumOff val="10000"/>
                  </a:schemeClr>
                </a:solidFill>
              </a:defRPr>
            </a:lvl3pPr>
            <a:lvl4pPr marL="514350" indent="0" algn="l">
              <a:buNone/>
              <a:defRPr sz="1350">
                <a:solidFill>
                  <a:schemeClr val="tx2">
                    <a:lumMod val="90000"/>
                    <a:lumOff val="10000"/>
                  </a:schemeClr>
                </a:solidFill>
              </a:defRPr>
            </a:lvl4pPr>
            <a:lvl5pPr marL="685800" indent="0" algn="l">
              <a:buNone/>
              <a:defRPr sz="1200">
                <a:solidFill>
                  <a:schemeClr val="tx2">
                    <a:lumMod val="90000"/>
                    <a:lumOff val="1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247421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2326" y="5276088"/>
            <a:ext cx="8510778" cy="786384"/>
          </a:xfrm>
        </p:spPr>
        <p:txBody>
          <a:bodyPr anchor="b">
            <a:normAutofit/>
          </a:bodyPr>
          <a:lstStyle>
            <a:lvl1pPr algn="l">
              <a:defRPr sz="33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2326" y="5980176"/>
            <a:ext cx="8510778" cy="530352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2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F9A648C8-0436-6FAF-8B52-BA15EFB5F90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57176" y="343038"/>
            <a:ext cx="8629650" cy="4792766"/>
          </a:xfrm>
          <a:custGeom>
            <a:avLst/>
            <a:gdLst>
              <a:gd name="connsiteX0" fmla="*/ 292023 w 11506200"/>
              <a:gd name="connsiteY0" fmla="*/ 0 h 4792766"/>
              <a:gd name="connsiteX1" fmla="*/ 11214177 w 11506200"/>
              <a:gd name="connsiteY1" fmla="*/ 0 h 4792766"/>
              <a:gd name="connsiteX2" fmla="*/ 11506200 w 11506200"/>
              <a:gd name="connsiteY2" fmla="*/ 292023 h 4792766"/>
              <a:gd name="connsiteX3" fmla="*/ 11506200 w 11506200"/>
              <a:gd name="connsiteY3" fmla="*/ 4500743 h 4792766"/>
              <a:gd name="connsiteX4" fmla="*/ 11214177 w 11506200"/>
              <a:gd name="connsiteY4" fmla="*/ 4792766 h 4792766"/>
              <a:gd name="connsiteX5" fmla="*/ 292023 w 11506200"/>
              <a:gd name="connsiteY5" fmla="*/ 4792766 h 4792766"/>
              <a:gd name="connsiteX6" fmla="*/ 0 w 11506200"/>
              <a:gd name="connsiteY6" fmla="*/ 4500743 h 4792766"/>
              <a:gd name="connsiteX7" fmla="*/ 0 w 11506200"/>
              <a:gd name="connsiteY7" fmla="*/ 292023 h 4792766"/>
              <a:gd name="connsiteX8" fmla="*/ 292023 w 11506200"/>
              <a:gd name="connsiteY8" fmla="*/ 0 h 47927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506200" h="4792766">
                <a:moveTo>
                  <a:pt x="292023" y="0"/>
                </a:moveTo>
                <a:lnTo>
                  <a:pt x="11214177" y="0"/>
                </a:lnTo>
                <a:cubicBezTo>
                  <a:pt x="11375457" y="0"/>
                  <a:pt x="11506200" y="130743"/>
                  <a:pt x="11506200" y="292023"/>
                </a:cubicBezTo>
                <a:lnTo>
                  <a:pt x="11506200" y="4500743"/>
                </a:lnTo>
                <a:cubicBezTo>
                  <a:pt x="11506200" y="4662023"/>
                  <a:pt x="11375457" y="4792766"/>
                  <a:pt x="11214177" y="4792766"/>
                </a:cubicBezTo>
                <a:lnTo>
                  <a:pt x="292023" y="4792766"/>
                </a:lnTo>
                <a:cubicBezTo>
                  <a:pt x="130743" y="4792766"/>
                  <a:pt x="0" y="4662023"/>
                  <a:pt x="0" y="4500743"/>
                </a:cubicBezTo>
                <a:lnTo>
                  <a:pt x="0" y="292023"/>
                </a:lnTo>
                <a:cubicBezTo>
                  <a:pt x="0" y="130743"/>
                  <a:pt x="130743" y="0"/>
                  <a:pt x="292023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2870" y="6519673"/>
            <a:ext cx="2620736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  <a:effectLst/>
              </a:defRPr>
            </a:lvl1pPr>
          </a:lstStyle>
          <a:p>
            <a:fld id="{5BCAD085-E8A6-8845-BD4E-CB4CCA059FC4}" type="datetimeFigureOut">
              <a:rPr lang="en-US" smtClean="0"/>
              <a:t>11/16/2025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57391" y="6519673"/>
            <a:ext cx="2104054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  <a:effectLst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24122" y="6519673"/>
            <a:ext cx="321905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  <a:effectLst/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061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tatem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486" y="-1133856"/>
            <a:ext cx="7989570" cy="11338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59486" y="548640"/>
            <a:ext cx="6199632" cy="5605272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3750" b="1"/>
            </a:lvl1pPr>
            <a:lvl2pPr marL="171450" indent="0">
              <a:lnSpc>
                <a:spcPct val="100000"/>
              </a:lnSpc>
              <a:buNone/>
              <a:defRPr sz="3300" b="1"/>
            </a:lvl2pPr>
            <a:lvl3pPr marL="342900" indent="0">
              <a:lnSpc>
                <a:spcPct val="100000"/>
              </a:lnSpc>
              <a:buNone/>
              <a:defRPr sz="3000" b="1"/>
            </a:lvl3pPr>
            <a:lvl4pPr marL="514350" indent="0">
              <a:lnSpc>
                <a:spcPct val="100000"/>
              </a:lnSpc>
              <a:buNone/>
              <a:defRPr sz="2700" b="1"/>
            </a:lvl4pPr>
            <a:lvl5pPr marL="685800" indent="0">
              <a:lnSpc>
                <a:spcPct val="100000"/>
              </a:lnSpc>
              <a:buNone/>
              <a:defRPr sz="2400" b="1"/>
            </a:lvl5pPr>
          </a:lstStyle>
          <a:p>
            <a:pPr lvl="0"/>
            <a:r>
              <a:rPr lang="en-US"/>
              <a:t>Click to edit Statement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3463824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3F0761-EA67-F7D1-62E4-095EADA262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24712" y="1823377"/>
            <a:ext cx="6899148" cy="2875175"/>
          </a:xfrm>
        </p:spPr>
        <p:txBody>
          <a:bodyPr anchor="ctr">
            <a:normAutofit/>
          </a:bodyPr>
          <a:lstStyle>
            <a:lvl1pPr>
              <a:defRPr sz="3300"/>
            </a:lvl1pPr>
          </a:lstStyle>
          <a:p>
            <a:r>
              <a:rPr lang="en-US"/>
              <a:t>Click to edit Quote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9A78CD0-57A9-DB86-E3A3-40628E6D68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4C2DF4-76B6-1299-74E1-66F403C01A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35CA15-3DFE-125B-C658-77179EDEA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5FAB025-061F-4B04-451A-37E42755863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124712" y="5276088"/>
            <a:ext cx="6899148" cy="466344"/>
          </a:xfrm>
        </p:spPr>
        <p:txBody>
          <a:bodyPr>
            <a:normAutofit/>
          </a:bodyPr>
          <a:lstStyle>
            <a:lvl1pPr marL="0" indent="0">
              <a:buNone/>
              <a:defRPr sz="1650" b="1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  <a:lvl2pPr marL="171450" indent="0">
              <a:buNone/>
              <a:defRPr sz="1500" b="1">
                <a:solidFill>
                  <a:schemeClr val="tx2">
                    <a:lumMod val="75000"/>
                    <a:lumOff val="25000"/>
                  </a:schemeClr>
                </a:solidFill>
              </a:defRPr>
            </a:lvl2pPr>
            <a:lvl3pPr marL="342900" indent="0">
              <a:buNone/>
              <a:defRPr sz="1350" b="1">
                <a:solidFill>
                  <a:schemeClr val="tx2">
                    <a:lumMod val="75000"/>
                    <a:lumOff val="25000"/>
                  </a:schemeClr>
                </a:solidFill>
              </a:defRPr>
            </a:lvl3pPr>
            <a:lvl4pPr marL="514350" indent="0">
              <a:buNone/>
              <a:defRPr sz="1200" b="1">
                <a:solidFill>
                  <a:schemeClr val="tx2">
                    <a:lumMod val="75000"/>
                    <a:lumOff val="25000"/>
                  </a:schemeClr>
                </a:solidFill>
              </a:defRPr>
            </a:lvl4pPr>
            <a:lvl5pPr marL="685800" indent="0">
              <a:buNone/>
              <a:defRPr sz="1050" b="1">
                <a:solidFill>
                  <a:schemeClr val="tx2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Quote Author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5497771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4A9563B-AAD5-FEB6-A529-82D8BF95E524}"/>
              </a:ext>
            </a:extLst>
          </p:cNvPr>
          <p:cNvSpPr/>
          <p:nvPr/>
        </p:nvSpPr>
        <p:spPr>
          <a:xfrm>
            <a:off x="604789" y="760151"/>
            <a:ext cx="7934417" cy="5337698"/>
          </a:xfrm>
          <a:prstGeom prst="roundRect">
            <a:avLst>
              <a:gd name="adj" fmla="val 6093"/>
            </a:avLst>
          </a:prstGeom>
          <a:solidFill>
            <a:schemeClr val="bg2"/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srgbClr val="F0EDE6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3F0761-EA67-F7D1-62E4-095EADA262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41298" y="2092751"/>
            <a:ext cx="6521958" cy="2128102"/>
          </a:xfr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2850"/>
            </a:lvl1pPr>
          </a:lstStyle>
          <a:p>
            <a:r>
              <a:rPr lang="en-US"/>
              <a:t>Click to edit Quote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9A78CD0-57A9-DB86-E3A3-40628E6D68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4C2DF4-76B6-1299-74E1-66F403C01A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35CA15-3DFE-125B-C658-77179EDEA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5FAB025-061F-4B04-451A-37E42755863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241298" y="5120640"/>
            <a:ext cx="6521958" cy="621792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>
              <a:buNone/>
              <a:defRPr lang="en-US" b="1" dirty="0"/>
            </a:lvl1pPr>
            <a:lvl2pPr marL="171450" indent="0">
              <a:buNone/>
              <a:defRPr lang="en-US" b="1" dirty="0"/>
            </a:lvl2pPr>
            <a:lvl3pPr marL="342900" indent="0">
              <a:buNone/>
              <a:defRPr lang="en-US" b="1" dirty="0"/>
            </a:lvl3pPr>
            <a:lvl4pPr marL="514350" indent="0">
              <a:buNone/>
              <a:defRPr lang="en-US" b="1" dirty="0"/>
            </a:lvl4pPr>
            <a:lvl5pPr marL="685800" indent="0">
              <a:buNone/>
              <a:defRPr lang="en-US" b="1" dirty="0"/>
            </a:lvl5pPr>
          </a:lstStyle>
          <a:p>
            <a:pPr lvl="0"/>
            <a:r>
              <a:rPr lang="en-US"/>
              <a:t>Quote Author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7208450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22326" y="438912"/>
            <a:ext cx="7214616" cy="4526280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Quote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2326" y="4965192"/>
            <a:ext cx="4073652" cy="1289304"/>
          </a:xfrm>
        </p:spPr>
        <p:txBody>
          <a:bodyPr anchor="b">
            <a:normAutofit/>
          </a:bodyPr>
          <a:lstStyle>
            <a:lvl1pPr marL="0" indent="0" algn="l">
              <a:buNone/>
              <a:defRPr sz="1350" b="1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11/16/2025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4498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22326" y="1179576"/>
            <a:ext cx="6988302" cy="3785616"/>
          </a:xfr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Quote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2326" y="4965192"/>
            <a:ext cx="4073652" cy="1289304"/>
          </a:xfrm>
        </p:spPr>
        <p:txBody>
          <a:bodyPr anchor="ctr">
            <a:normAutofit/>
          </a:bodyPr>
          <a:lstStyle>
            <a:lvl1pPr marL="0" indent="0" algn="l">
              <a:buNone/>
              <a:defRPr sz="135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11/16/2025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0394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326" y="294248"/>
            <a:ext cx="8373619" cy="95848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A7BFCD9-16A4-5745-7BB3-7836095FF16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2660" y="2020825"/>
            <a:ext cx="3908822" cy="4343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30EDC57-7D17-D4C8-5C60-A44A480EA99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786312" y="2020824"/>
            <a:ext cx="3910013" cy="4343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93696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326" y="276166"/>
            <a:ext cx="8373618" cy="97656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2325" y="1380744"/>
            <a:ext cx="3909060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1500" b="1" cap="all" baseline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B5BB1DC-4DAA-D220-25A9-5752C158FD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2660" y="2020888"/>
            <a:ext cx="3908822" cy="4343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786884" y="1380744"/>
            <a:ext cx="3909060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1500" b="1" cap="all" baseline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AB67A04-5E8D-18C5-D47A-A5B5CFE568A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786312" y="2020888"/>
            <a:ext cx="3910013" cy="4343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11/16/2025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06639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50860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11/16/2025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20916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326" y="553617"/>
            <a:ext cx="2696726" cy="1757505"/>
          </a:xfrm>
        </p:spPr>
        <p:txBody>
          <a:bodyPr anchor="t">
            <a:normAutofit/>
          </a:bodyPr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22327" y="2311122"/>
            <a:ext cx="2482206" cy="3993263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52747" y="553616"/>
            <a:ext cx="4850056" cy="5752566"/>
          </a:xfrm>
        </p:spPr>
        <p:txBody>
          <a:bodyPr>
            <a:normAutofit/>
          </a:bodyPr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9502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2326" y="411480"/>
            <a:ext cx="3442716" cy="3739896"/>
          </a:xfrm>
        </p:spPr>
        <p:txBody>
          <a:bodyPr anchor="t">
            <a:normAutofit/>
          </a:bodyPr>
          <a:lstStyle>
            <a:lvl1pPr algn="l">
              <a:defRPr sz="39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2326" y="4873752"/>
            <a:ext cx="3154680" cy="1380744"/>
          </a:xfrm>
        </p:spPr>
        <p:txBody>
          <a:bodyPr anchor="b">
            <a:normAutofit/>
          </a:bodyPr>
          <a:lstStyle>
            <a:lvl1pPr marL="0" indent="0" algn="l">
              <a:buNone/>
              <a:defRPr sz="1350">
                <a:solidFill>
                  <a:schemeClr val="tx2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55FC269D-AA10-2D35-8DD6-33E0E2CC406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193512" y="343038"/>
            <a:ext cx="4692773" cy="6172200"/>
          </a:xfrm>
          <a:custGeom>
            <a:avLst/>
            <a:gdLst>
              <a:gd name="connsiteX0" fmla="*/ 318609 w 6257031"/>
              <a:gd name="connsiteY0" fmla="*/ 0 h 6172200"/>
              <a:gd name="connsiteX1" fmla="*/ 5938422 w 6257031"/>
              <a:gd name="connsiteY1" fmla="*/ 0 h 6172200"/>
              <a:gd name="connsiteX2" fmla="*/ 6257031 w 6257031"/>
              <a:gd name="connsiteY2" fmla="*/ 318609 h 6172200"/>
              <a:gd name="connsiteX3" fmla="*/ 6257031 w 6257031"/>
              <a:gd name="connsiteY3" fmla="*/ 5853591 h 6172200"/>
              <a:gd name="connsiteX4" fmla="*/ 5938422 w 6257031"/>
              <a:gd name="connsiteY4" fmla="*/ 6172200 h 6172200"/>
              <a:gd name="connsiteX5" fmla="*/ 318609 w 6257031"/>
              <a:gd name="connsiteY5" fmla="*/ 6172200 h 6172200"/>
              <a:gd name="connsiteX6" fmla="*/ 0 w 6257031"/>
              <a:gd name="connsiteY6" fmla="*/ 5853591 h 6172200"/>
              <a:gd name="connsiteX7" fmla="*/ 0 w 6257031"/>
              <a:gd name="connsiteY7" fmla="*/ 318609 h 6172200"/>
              <a:gd name="connsiteX8" fmla="*/ 318609 w 6257031"/>
              <a:gd name="connsiteY8" fmla="*/ 0 h 617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57031" h="6172200">
                <a:moveTo>
                  <a:pt x="318609" y="0"/>
                </a:moveTo>
                <a:lnTo>
                  <a:pt x="5938422" y="0"/>
                </a:lnTo>
                <a:cubicBezTo>
                  <a:pt x="6114385" y="0"/>
                  <a:pt x="6257031" y="142646"/>
                  <a:pt x="6257031" y="318609"/>
                </a:cubicBezTo>
                <a:lnTo>
                  <a:pt x="6257031" y="5853591"/>
                </a:lnTo>
                <a:cubicBezTo>
                  <a:pt x="6257031" y="6029554"/>
                  <a:pt x="6114385" y="6172200"/>
                  <a:pt x="5938422" y="6172200"/>
                </a:cubicBezTo>
                <a:lnTo>
                  <a:pt x="318609" y="6172200"/>
                </a:lnTo>
                <a:cubicBezTo>
                  <a:pt x="142646" y="6172200"/>
                  <a:pt x="0" y="6029554"/>
                  <a:pt x="0" y="5853591"/>
                </a:cubicBezTo>
                <a:lnTo>
                  <a:pt x="0" y="318609"/>
                </a:lnTo>
                <a:cubicBezTo>
                  <a:pt x="0" y="142646"/>
                  <a:pt x="142646" y="0"/>
                  <a:pt x="318609" y="0"/>
                </a:cubicBezTo>
                <a:close/>
              </a:path>
            </a:pathLst>
          </a:custGeom>
          <a:blipFill dpi="0" rotWithShape="1">
            <a:blip r:embed="rId2"/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  <a:effectLst/>
              </a:defRPr>
            </a:lvl1pPr>
          </a:lstStyle>
          <a:p>
            <a:fld id="{5BCAD085-E8A6-8845-BD4E-CB4CCA059FC4}" type="datetimeFigureOut">
              <a:rPr lang="en-US" smtClean="0"/>
              <a:t>11/16/2025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88072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326" y="557785"/>
            <a:ext cx="2785497" cy="2212313"/>
          </a:xfrm>
        </p:spPr>
        <p:txBody>
          <a:bodyPr anchor="t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22325" y="2826137"/>
            <a:ext cx="2482596" cy="3434638"/>
          </a:xfrm>
        </p:spPr>
        <p:txBody>
          <a:bodyPr anchor="b"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ADACA751-BBB2-3E33-EA6C-54B4A7F6842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797489" y="342901"/>
            <a:ext cx="5089337" cy="6172198"/>
          </a:xfrm>
          <a:custGeom>
            <a:avLst/>
            <a:gdLst>
              <a:gd name="connsiteX0" fmla="*/ 264355 w 6785782"/>
              <a:gd name="connsiteY0" fmla="*/ 0 h 6172198"/>
              <a:gd name="connsiteX1" fmla="*/ 6521427 w 6785782"/>
              <a:gd name="connsiteY1" fmla="*/ 0 h 6172198"/>
              <a:gd name="connsiteX2" fmla="*/ 6785782 w 6785782"/>
              <a:gd name="connsiteY2" fmla="*/ 264355 h 6172198"/>
              <a:gd name="connsiteX3" fmla="*/ 6785782 w 6785782"/>
              <a:gd name="connsiteY3" fmla="*/ 5907843 h 6172198"/>
              <a:gd name="connsiteX4" fmla="*/ 6521427 w 6785782"/>
              <a:gd name="connsiteY4" fmla="*/ 6172198 h 6172198"/>
              <a:gd name="connsiteX5" fmla="*/ 264355 w 6785782"/>
              <a:gd name="connsiteY5" fmla="*/ 6172198 h 6172198"/>
              <a:gd name="connsiteX6" fmla="*/ 0 w 6785782"/>
              <a:gd name="connsiteY6" fmla="*/ 5907843 h 6172198"/>
              <a:gd name="connsiteX7" fmla="*/ 0 w 6785782"/>
              <a:gd name="connsiteY7" fmla="*/ 264355 h 6172198"/>
              <a:gd name="connsiteX8" fmla="*/ 264355 w 6785782"/>
              <a:gd name="connsiteY8" fmla="*/ 0 h 6172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85782" h="6172198">
                <a:moveTo>
                  <a:pt x="264355" y="0"/>
                </a:moveTo>
                <a:lnTo>
                  <a:pt x="6521427" y="0"/>
                </a:lnTo>
                <a:cubicBezTo>
                  <a:pt x="6667426" y="0"/>
                  <a:pt x="6785782" y="118356"/>
                  <a:pt x="6785782" y="264355"/>
                </a:cubicBezTo>
                <a:lnTo>
                  <a:pt x="6785782" y="5907843"/>
                </a:lnTo>
                <a:cubicBezTo>
                  <a:pt x="6785782" y="6053842"/>
                  <a:pt x="6667426" y="6172198"/>
                  <a:pt x="6521427" y="6172198"/>
                </a:cubicBezTo>
                <a:lnTo>
                  <a:pt x="264355" y="6172198"/>
                </a:lnTo>
                <a:cubicBezTo>
                  <a:pt x="118356" y="6172198"/>
                  <a:pt x="0" y="6053842"/>
                  <a:pt x="0" y="5907843"/>
                </a:cubicBezTo>
                <a:lnTo>
                  <a:pt x="0" y="264355"/>
                </a:lnTo>
                <a:cubicBezTo>
                  <a:pt x="0" y="118356"/>
                  <a:pt x="118356" y="0"/>
                  <a:pt x="264355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61889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326" y="429768"/>
            <a:ext cx="8167781" cy="1627632"/>
          </a:xfrm>
        </p:spPr>
        <p:txBody>
          <a:bodyPr anchor="t">
            <a:no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7E1FCC9-2D1D-9C6B-8C9A-E3D0A77DBEF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22326" y="3264408"/>
            <a:ext cx="8167781" cy="283464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79504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326" y="1627318"/>
            <a:ext cx="5527548" cy="1842020"/>
          </a:xfrm>
        </p:spPr>
        <p:txBody>
          <a:bodyPr anchor="b">
            <a:normAutofit/>
          </a:bodyPr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53FFEDA-E57B-DF13-2394-A1514E15F85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22326" y="3622673"/>
            <a:ext cx="5527548" cy="2231136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dirty="0"/>
            </a:lvl1pPr>
            <a:lvl2pPr marL="171450" indent="0">
              <a:buNone/>
              <a:defRPr lang="en-US" dirty="0"/>
            </a:lvl2pPr>
            <a:lvl3pPr marL="342900" indent="0">
              <a:buNone/>
              <a:defRPr lang="en-US" dirty="0"/>
            </a:lvl3pPr>
            <a:lvl4pPr marL="514350" indent="0">
              <a:buNone/>
              <a:defRPr lang="en-US" dirty="0"/>
            </a:lvl4pPr>
            <a:lvl5pPr marL="685800" indent="0">
              <a:buNone/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3139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2326" y="411480"/>
            <a:ext cx="3998214" cy="3739896"/>
          </a:xfrm>
        </p:spPr>
        <p:txBody>
          <a:bodyPr anchor="t">
            <a:normAutofit/>
          </a:bodyPr>
          <a:lstStyle>
            <a:lvl1pPr algn="l">
              <a:defRPr sz="495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2326" y="4873752"/>
            <a:ext cx="3387852" cy="1380744"/>
          </a:xfrm>
        </p:spPr>
        <p:txBody>
          <a:bodyPr anchor="b">
            <a:normAutofit/>
          </a:bodyPr>
          <a:lstStyle>
            <a:lvl1pPr marL="0" indent="0" algn="l">
              <a:buNone/>
              <a:defRPr sz="1350">
                <a:solidFill>
                  <a:schemeClr val="tx2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  <a:effectLst/>
              </a:defRPr>
            </a:lvl1pPr>
          </a:lstStyle>
          <a:p>
            <a:fld id="{5BCAD085-E8A6-8845-BD4E-CB4CCA059FC4}" type="datetimeFigureOut">
              <a:rPr lang="en-US" smtClean="0"/>
              <a:t>11/16/2025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8F28510C-0939-D915-FCC8-7D8AD447578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887935" y="342900"/>
            <a:ext cx="4000500" cy="6172200"/>
          </a:xfrm>
          <a:custGeom>
            <a:avLst/>
            <a:gdLst>
              <a:gd name="connsiteX0" fmla="*/ 305905 w 5334000"/>
              <a:gd name="connsiteY0" fmla="*/ 0 h 6172200"/>
              <a:gd name="connsiteX1" fmla="*/ 5028095 w 5334000"/>
              <a:gd name="connsiteY1" fmla="*/ 0 h 6172200"/>
              <a:gd name="connsiteX2" fmla="*/ 5334000 w 5334000"/>
              <a:gd name="connsiteY2" fmla="*/ 305905 h 6172200"/>
              <a:gd name="connsiteX3" fmla="*/ 5334000 w 5334000"/>
              <a:gd name="connsiteY3" fmla="*/ 5866295 h 6172200"/>
              <a:gd name="connsiteX4" fmla="*/ 5028095 w 5334000"/>
              <a:gd name="connsiteY4" fmla="*/ 6172200 h 6172200"/>
              <a:gd name="connsiteX5" fmla="*/ 305905 w 5334000"/>
              <a:gd name="connsiteY5" fmla="*/ 6172200 h 6172200"/>
              <a:gd name="connsiteX6" fmla="*/ 0 w 5334000"/>
              <a:gd name="connsiteY6" fmla="*/ 5866295 h 6172200"/>
              <a:gd name="connsiteX7" fmla="*/ 0 w 5334000"/>
              <a:gd name="connsiteY7" fmla="*/ 305905 h 6172200"/>
              <a:gd name="connsiteX8" fmla="*/ 305905 w 5334000"/>
              <a:gd name="connsiteY8" fmla="*/ 0 h 617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334000" h="6172200">
                <a:moveTo>
                  <a:pt x="305905" y="0"/>
                </a:moveTo>
                <a:lnTo>
                  <a:pt x="5028095" y="0"/>
                </a:lnTo>
                <a:cubicBezTo>
                  <a:pt x="5197042" y="0"/>
                  <a:pt x="5334000" y="136958"/>
                  <a:pt x="5334000" y="305905"/>
                </a:cubicBezTo>
                <a:lnTo>
                  <a:pt x="5334000" y="5866295"/>
                </a:lnTo>
                <a:cubicBezTo>
                  <a:pt x="5334000" y="6035242"/>
                  <a:pt x="5197042" y="6172200"/>
                  <a:pt x="5028095" y="6172200"/>
                </a:cubicBezTo>
                <a:lnTo>
                  <a:pt x="305905" y="6172200"/>
                </a:lnTo>
                <a:cubicBezTo>
                  <a:pt x="136958" y="6172200"/>
                  <a:pt x="0" y="6035242"/>
                  <a:pt x="0" y="5866295"/>
                </a:cubicBezTo>
                <a:lnTo>
                  <a:pt x="0" y="305905"/>
                </a:lnTo>
                <a:cubicBezTo>
                  <a:pt x="0" y="136958"/>
                  <a:pt x="136958" y="0"/>
                  <a:pt x="305905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13793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Pho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52110" y="411480"/>
            <a:ext cx="3271266" cy="3968496"/>
          </a:xfrm>
        </p:spPr>
        <p:txBody>
          <a:bodyPr anchor="t">
            <a:normAutofit/>
          </a:bodyPr>
          <a:lstStyle>
            <a:lvl1pPr algn="l">
              <a:defRPr sz="405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52110" y="4873752"/>
            <a:ext cx="3154680" cy="1380744"/>
          </a:xfrm>
        </p:spPr>
        <p:txBody>
          <a:bodyPr anchor="b">
            <a:normAutofit/>
          </a:bodyPr>
          <a:lstStyle>
            <a:lvl1pPr marL="0" indent="0" algn="l">
              <a:buNone/>
              <a:defRPr sz="1350">
                <a:solidFill>
                  <a:schemeClr val="tx2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55FC269D-AA10-2D35-8DD6-33E0E2CC406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60605" y="343038"/>
            <a:ext cx="4692773" cy="6172200"/>
          </a:xfrm>
          <a:custGeom>
            <a:avLst/>
            <a:gdLst>
              <a:gd name="connsiteX0" fmla="*/ 318609 w 6257031"/>
              <a:gd name="connsiteY0" fmla="*/ 0 h 6172200"/>
              <a:gd name="connsiteX1" fmla="*/ 5938422 w 6257031"/>
              <a:gd name="connsiteY1" fmla="*/ 0 h 6172200"/>
              <a:gd name="connsiteX2" fmla="*/ 6257031 w 6257031"/>
              <a:gd name="connsiteY2" fmla="*/ 318609 h 6172200"/>
              <a:gd name="connsiteX3" fmla="*/ 6257031 w 6257031"/>
              <a:gd name="connsiteY3" fmla="*/ 5853591 h 6172200"/>
              <a:gd name="connsiteX4" fmla="*/ 5938422 w 6257031"/>
              <a:gd name="connsiteY4" fmla="*/ 6172200 h 6172200"/>
              <a:gd name="connsiteX5" fmla="*/ 318609 w 6257031"/>
              <a:gd name="connsiteY5" fmla="*/ 6172200 h 6172200"/>
              <a:gd name="connsiteX6" fmla="*/ 0 w 6257031"/>
              <a:gd name="connsiteY6" fmla="*/ 5853591 h 6172200"/>
              <a:gd name="connsiteX7" fmla="*/ 0 w 6257031"/>
              <a:gd name="connsiteY7" fmla="*/ 318609 h 6172200"/>
              <a:gd name="connsiteX8" fmla="*/ 318609 w 6257031"/>
              <a:gd name="connsiteY8" fmla="*/ 0 h 617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57031" h="6172200">
                <a:moveTo>
                  <a:pt x="318609" y="0"/>
                </a:moveTo>
                <a:lnTo>
                  <a:pt x="5938422" y="0"/>
                </a:lnTo>
                <a:cubicBezTo>
                  <a:pt x="6114385" y="0"/>
                  <a:pt x="6257031" y="142646"/>
                  <a:pt x="6257031" y="318609"/>
                </a:cubicBezTo>
                <a:lnTo>
                  <a:pt x="6257031" y="5853591"/>
                </a:lnTo>
                <a:cubicBezTo>
                  <a:pt x="6257031" y="6029554"/>
                  <a:pt x="6114385" y="6172200"/>
                  <a:pt x="5938422" y="6172200"/>
                </a:cubicBezTo>
                <a:lnTo>
                  <a:pt x="318609" y="6172200"/>
                </a:lnTo>
                <a:cubicBezTo>
                  <a:pt x="142646" y="6172200"/>
                  <a:pt x="0" y="6029554"/>
                  <a:pt x="0" y="5853591"/>
                </a:cubicBezTo>
                <a:lnTo>
                  <a:pt x="0" y="318609"/>
                </a:lnTo>
                <a:cubicBezTo>
                  <a:pt x="0" y="142646"/>
                  <a:pt x="142646" y="0"/>
                  <a:pt x="318609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  <a:effectLst/>
              </a:defRPr>
            </a:lvl1pPr>
          </a:lstStyle>
          <a:p>
            <a:fld id="{5BCAD085-E8A6-8845-BD4E-CB4CCA059FC4}" type="datetimeFigureOut">
              <a:rPr lang="en-US" smtClean="0"/>
              <a:t>11/16/2025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2331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27A12A6-507C-2714-2F24-09ADE11584C5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92EA34-13CC-54C1-DE3D-4F1D5D55C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326" y="1810512"/>
            <a:ext cx="5829300" cy="4562856"/>
          </a:xfrm>
        </p:spPr>
        <p:txBody>
          <a:bodyPr anchor="b">
            <a:normAutofit/>
          </a:bodyPr>
          <a:lstStyle>
            <a:lvl1pPr>
              <a:defRPr sz="60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DC7299-89AC-DB5B-B75E-E02A0040A6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2326" y="429768"/>
            <a:ext cx="5829300" cy="786384"/>
          </a:xfrm>
        </p:spPr>
        <p:txBody>
          <a:bodyPr>
            <a:normAutofit/>
          </a:bodyPr>
          <a:lstStyle>
            <a:lvl1pPr marL="0" indent="0">
              <a:buNone/>
              <a:defRPr sz="1500">
                <a:solidFill>
                  <a:schemeClr val="tx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82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82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845713-EE4C-7615-B812-531C14CF0C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11/16/2025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1849E7-8E94-3B02-239C-AAB481596B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644BD7-C050-D052-8408-65ADAAF67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6814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2EA34-13CC-54C1-DE3D-4F1D5D55C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326" y="1810512"/>
            <a:ext cx="5829300" cy="4562856"/>
          </a:xfrm>
        </p:spPr>
        <p:txBody>
          <a:bodyPr anchor="b">
            <a:norm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DC7299-89AC-DB5B-B75E-E02A0040A6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2326" y="429768"/>
            <a:ext cx="5829300" cy="786384"/>
          </a:xfrm>
        </p:spPr>
        <p:txBody>
          <a:bodyPr>
            <a:normAutofit/>
          </a:bodyPr>
          <a:lstStyle>
            <a:lvl1pPr marL="0" indent="0">
              <a:buNone/>
              <a:defRPr sz="1500">
                <a:solidFill>
                  <a:schemeClr val="bg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82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82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845713-EE4C-7615-B812-531C14CF0C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11/16/2025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1849E7-8E94-3B02-239C-AAB481596B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644BD7-C050-D052-8408-65ADAAF67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2163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326" y="283464"/>
            <a:ext cx="7989570" cy="96926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2326" y="1380744"/>
            <a:ext cx="7989570" cy="49011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5753E-AF8A-7E04-8A1A-205B755A0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22326" y="6519672"/>
            <a:ext cx="2132838" cy="3383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00">
                <a:solidFill>
                  <a:schemeClr val="tx1"/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11/16/2025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1B7C8-DA74-800B-EE14-A39E9DB32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645402" y="6519672"/>
            <a:ext cx="1981962" cy="3383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1647D-0DF0-CA1B-F723-EF7B8F508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06790" y="6519672"/>
            <a:ext cx="342900" cy="3383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00">
                <a:solidFill>
                  <a:schemeClr val="tx1"/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1208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  <p:sldLayoutId id="2147483701" r:id="rId41"/>
    <p:sldLayoutId id="2147483702" r:id="rId42"/>
    <p:sldLayoutId id="2147483703" r:id="rId43"/>
    <p:sldLayoutId id="2147483704" r:id="rId44"/>
    <p:sldLayoutId id="2147483705" r:id="rId45"/>
    <p:sldLayoutId id="2147483706" r:id="rId46"/>
    <p:sldLayoutId id="2147483707" r:id="rId47"/>
    <p:sldLayoutId id="2147483708" r:id="rId48"/>
    <p:sldLayoutId id="2147483709" r:id="rId49"/>
    <p:sldLayoutId id="2147483710" r:id="rId50"/>
    <p:sldLayoutId id="2147483711" r:id="rId51"/>
    <p:sldLayoutId id="2147483712" r:id="rId52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4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120000"/>
        </a:lnSpc>
        <a:spcBef>
          <a:spcPts val="750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indent="-171450" algn="l" defTabSz="685800" rtl="0" eaLnBrk="1" latinLnBrk="0" hangingPunct="1">
        <a:lnSpc>
          <a:spcPct val="120000"/>
        </a:lnSpc>
        <a:spcBef>
          <a:spcPts val="375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indent="-171450" algn="l" defTabSz="685800" rtl="0" eaLnBrk="1" latinLnBrk="0" hangingPunct="1">
        <a:lnSpc>
          <a:spcPct val="120000"/>
        </a:lnSpc>
        <a:spcBef>
          <a:spcPts val="375"/>
        </a:spcBef>
        <a:buFont typeface="Arial" panose="020B0604020202020204" pitchFamily="34" charset="0"/>
        <a:buChar char="•"/>
        <a:defRPr sz="105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indent="-171450" algn="l" defTabSz="685800" rtl="0" eaLnBrk="1" latinLnBrk="0" hangingPunct="1">
        <a:lnSpc>
          <a:spcPct val="120000"/>
        </a:lnSpc>
        <a:spcBef>
          <a:spcPts val="375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857250" indent="-171450" algn="l" defTabSz="685800" rtl="0" eaLnBrk="1" latinLnBrk="0" hangingPunct="1">
        <a:lnSpc>
          <a:spcPct val="120000"/>
        </a:lnSpc>
        <a:spcBef>
          <a:spcPts val="375"/>
        </a:spcBef>
        <a:buFont typeface="Arial" panose="020B0604020202020204" pitchFamily="34" charset="0"/>
        <a:buChar char="•"/>
        <a:defRPr sz="825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5" orient="horz" pos="2160">
          <p15:clr>
            <a:srgbClr val="F26B43"/>
          </p15:clr>
        </p15:guide>
        <p15:guide id="6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4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4.xml"/><Relationship Id="rId4" Type="http://schemas.openxmlformats.org/officeDocument/2006/relationships/hyperlink" Target="https://svgsilh.com/009688/image/2189139.html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4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pxhere.com/en/photo/1025585" TargetMode="External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3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4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4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pxhere.com/pt/photo/709926" TargetMode="External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4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hioemployerlawblog.com/2020/08/coronavirus-update-8-26-2020-new-dol.html" TargetMode="External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dirty="0"/>
              <a:t>Bacchus Winery Case Study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t>Milestone #4 – Group Presentation</a:t>
            </a:r>
          </a:p>
        </p:txBody>
      </p:sp>
      <p:pic>
        <p:nvPicPr>
          <p:cNvPr id="5" name="Picture 4" descr="A white wine glass with grapes&#10;&#10;AI-generated content may be incorrect.">
            <a:extLst>
              <a:ext uri="{FF2B5EF4-FFF2-40B4-BE49-F238E27FC236}">
                <a16:creationId xmlns:a16="http://schemas.microsoft.com/office/drawing/2014/main" id="{25C4C1C2-28A4-B1F8-2E8C-F862AF3AAA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5589" y="2961894"/>
            <a:ext cx="3075039" cy="2647950"/>
          </a:xfrm>
          <a:prstGeom prst="rect">
            <a:avLst/>
          </a:prstGeom>
          <a:ln w="12700">
            <a:solidFill>
              <a:schemeClr val="accent6"/>
            </a:solidFill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dirty="0">
                <a:solidFill>
                  <a:schemeClr val="bg2"/>
                </a:solidFill>
              </a:rPr>
              <a:t>Report 3 – </a:t>
            </a:r>
            <a:r>
              <a:rPr lang="en-US" dirty="0">
                <a:solidFill>
                  <a:schemeClr val="bg2"/>
                </a:solidFill>
              </a:rPr>
              <a:t>Output Example</a:t>
            </a:r>
            <a:endParaRPr dirty="0">
              <a:solidFill>
                <a:schemeClr val="bg2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141839" y="1070918"/>
            <a:ext cx="4819134" cy="474499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2848613" y="5950025"/>
            <a:ext cx="3446777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en-US" sz="1400" dirty="0">
                <a:solidFill>
                  <a:schemeClr val="bg2"/>
                </a:solidFill>
              </a:rPr>
              <a:t>Output from </a:t>
            </a:r>
            <a:r>
              <a:rPr sz="1400" dirty="0">
                <a:solidFill>
                  <a:schemeClr val="bg2"/>
                </a:solidFill>
              </a:rPr>
              <a:t>report_employee_hours.py</a:t>
            </a:r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B4BC951-B44F-D47A-8259-6EB77DF85C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3170" y="1386840"/>
            <a:ext cx="4137660" cy="408432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07675FFE-C85C-CADA-1719-06F4B6B29C0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668679" y="872083"/>
            <a:ext cx="4082415" cy="4271962"/>
          </a:xfrm>
          <a:solidFill>
            <a:schemeClr val="bg2"/>
          </a:solidFill>
          <a:ln>
            <a:solidFill>
              <a:schemeClr val="bg2"/>
            </a:solidFill>
          </a:ln>
        </p:spPr>
        <p:txBody>
          <a:bodyPr anchor="ctr">
            <a:normAutofit/>
          </a:bodyPr>
          <a:lstStyle/>
          <a:p>
            <a:pPr marL="0" indent="0" algn="l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400" dirty="0">
                <a:solidFill>
                  <a:schemeClr val="bg2">
                    <a:lumMod val="10000"/>
                  </a:schemeClr>
                </a:solidFill>
              </a:rPr>
              <a:t>Goal: see how each wine performs quarterly, which products trend upward or slow down, and where sales patterns shift over time.</a:t>
            </a:r>
          </a:p>
          <a:p>
            <a:pPr marL="0" indent="0" algn="l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400" dirty="0">
                <a:solidFill>
                  <a:schemeClr val="bg2">
                    <a:lumMod val="10000"/>
                  </a:schemeClr>
                </a:solidFill>
              </a:rPr>
              <a:t>Tables: Shipment → Shipment_Detail → Product → Distributor</a:t>
            </a:r>
          </a:p>
          <a:p>
            <a:pPr marL="0" indent="0" algn="l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400" dirty="0">
                <a:solidFill>
                  <a:schemeClr val="bg2">
                    <a:lumMod val="10000"/>
                  </a:schemeClr>
                </a:solidFill>
              </a:rPr>
              <a:t>Fields: </a:t>
            </a:r>
            <a:r>
              <a:rPr lang="en-US" sz="1400" b="1" dirty="0">
                <a:solidFill>
                  <a:schemeClr val="bg2">
                    <a:lumMod val="10000"/>
                  </a:schemeClr>
                </a:solidFill>
              </a:rPr>
              <a:t>Wine_Type</a:t>
            </a:r>
            <a:r>
              <a:rPr lang="en-US" sz="1400" dirty="0">
                <a:solidFill>
                  <a:schemeClr val="bg2">
                    <a:lumMod val="10000"/>
                  </a:schemeClr>
                </a:solidFill>
              </a:rPr>
              <a:t>, </a:t>
            </a:r>
            <a:r>
              <a:rPr lang="en-US" sz="1400" b="1" dirty="0">
                <a:solidFill>
                  <a:schemeClr val="bg2">
                    <a:lumMod val="10000"/>
                  </a:schemeClr>
                </a:solidFill>
              </a:rPr>
              <a:t>Quantity</a:t>
            </a:r>
            <a:r>
              <a:rPr lang="en-US" sz="1400" dirty="0">
                <a:solidFill>
                  <a:schemeClr val="bg2">
                    <a:lumMod val="10000"/>
                  </a:schemeClr>
                </a:solidFill>
              </a:rPr>
              <a:t>, </a:t>
            </a:r>
            <a:r>
              <a:rPr lang="en-US" sz="1400" b="1" dirty="0">
                <a:solidFill>
                  <a:schemeClr val="bg2">
                    <a:lumMod val="10000"/>
                  </a:schemeClr>
                </a:solidFill>
              </a:rPr>
              <a:t>Unit_Price</a:t>
            </a:r>
            <a:r>
              <a:rPr lang="en-US" sz="1400" dirty="0">
                <a:solidFill>
                  <a:schemeClr val="bg2">
                    <a:lumMod val="10000"/>
                  </a:schemeClr>
                </a:solidFill>
              </a:rPr>
              <a:t>, </a:t>
            </a:r>
            <a:r>
              <a:rPr lang="en-US" sz="1400" b="1" dirty="0">
                <a:solidFill>
                  <a:schemeClr val="bg2">
                    <a:lumMod val="10000"/>
                  </a:schemeClr>
                </a:solidFill>
              </a:rPr>
              <a:t>Distributor_Name</a:t>
            </a:r>
            <a:r>
              <a:rPr lang="en-US" sz="1400" dirty="0">
                <a:solidFill>
                  <a:schemeClr val="bg2">
                    <a:lumMod val="10000"/>
                  </a:schemeClr>
                </a:solidFill>
              </a:rPr>
              <a:t>, </a:t>
            </a:r>
            <a:r>
              <a:rPr lang="en-US" sz="1400" b="1" dirty="0">
                <a:solidFill>
                  <a:schemeClr val="bg2">
                    <a:lumMod val="10000"/>
                  </a:schemeClr>
                </a:solidFill>
              </a:rPr>
              <a:t>Quarter</a:t>
            </a:r>
          </a:p>
          <a:p>
            <a:pPr marL="0" indent="0" algn="l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400" dirty="0">
                <a:solidFill>
                  <a:schemeClr val="bg2">
                    <a:lumMod val="10000"/>
                  </a:schemeClr>
                </a:solidFill>
              </a:rPr>
              <a:t>Approach: SUM quantity and revenue, group by wine type + distributor + quarter; compare quarter-to-quarter changes</a:t>
            </a:r>
          </a:p>
          <a:p>
            <a:pPr marL="0" indent="0" algn="l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400" dirty="0">
                <a:solidFill>
                  <a:schemeClr val="bg2">
                    <a:lumMod val="10000"/>
                  </a:schemeClr>
                </a:solidFill>
              </a:rPr>
              <a:t>Business reason: supports production scheduling, seasonal planning, distributor coordination, and identifying rising or lagging wines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EEB4974B-F10C-A4B5-6037-ACF2D4CADB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30897" y="3008064"/>
            <a:ext cx="4144425" cy="282364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1911A32-2827-4679-CAC7-801C3181FF05}"/>
              </a:ext>
            </a:extLst>
          </p:cNvPr>
          <p:cNvSpPr txBox="1"/>
          <p:nvPr/>
        </p:nvSpPr>
        <p:spPr>
          <a:xfrm>
            <a:off x="4668679" y="5523934"/>
            <a:ext cx="40824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2"/>
                </a:solidFill>
              </a:rPr>
              <a:t>Report #4: Quarterly Sales Summary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4F2818F-F1F9-D1CC-E7A0-8D245D8A6C9E}"/>
              </a:ext>
            </a:extLst>
          </p:cNvPr>
          <p:cNvSpPr/>
          <p:nvPr/>
        </p:nvSpPr>
        <p:spPr>
          <a:xfrm>
            <a:off x="330897" y="872083"/>
            <a:ext cx="3575957" cy="1030196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Quarterly Sales Trends</a:t>
            </a:r>
          </a:p>
        </p:txBody>
      </p:sp>
    </p:spTree>
    <p:extLst>
      <p:ext uri="{BB962C8B-B14F-4D97-AF65-F5344CB8AC3E}">
        <p14:creationId xmlns:p14="http://schemas.microsoft.com/office/powerpoint/2010/main" val="15618877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E235CD-85A9-A8EE-9F6F-78D811F33F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7E784-F124-B3A7-EDB8-7D1D60A48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dirty="0">
                <a:solidFill>
                  <a:schemeClr val="bg2"/>
                </a:solidFill>
              </a:rPr>
              <a:t>Report </a:t>
            </a:r>
            <a:r>
              <a:rPr lang="en-US" dirty="0">
                <a:solidFill>
                  <a:schemeClr val="bg2"/>
                </a:solidFill>
              </a:rPr>
              <a:t>4</a:t>
            </a:r>
            <a:r>
              <a:rPr dirty="0">
                <a:solidFill>
                  <a:schemeClr val="bg2"/>
                </a:solidFill>
              </a:rPr>
              <a:t> – </a:t>
            </a:r>
            <a:r>
              <a:rPr lang="en-US" dirty="0">
                <a:solidFill>
                  <a:schemeClr val="bg2"/>
                </a:solidFill>
              </a:rPr>
              <a:t>Output Example</a:t>
            </a:r>
            <a:endParaRPr dirty="0">
              <a:solidFill>
                <a:schemeClr val="bg2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7BC864E-5718-D8D4-CA62-7B8A44E5265B}"/>
              </a:ext>
            </a:extLst>
          </p:cNvPr>
          <p:cNvSpPr/>
          <p:nvPr/>
        </p:nvSpPr>
        <p:spPr>
          <a:xfrm>
            <a:off x="1252150" y="1606378"/>
            <a:ext cx="6532607" cy="3608173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13EFE3-90FC-B0B2-62C5-F083C198751C}"/>
              </a:ext>
            </a:extLst>
          </p:cNvPr>
          <p:cNvSpPr txBox="1"/>
          <p:nvPr/>
        </p:nvSpPr>
        <p:spPr>
          <a:xfrm>
            <a:off x="2903114" y="5852160"/>
            <a:ext cx="3337773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en-US" sz="1400" dirty="0">
                <a:solidFill>
                  <a:schemeClr val="bg2"/>
                </a:solidFill>
              </a:rPr>
              <a:t>Output </a:t>
            </a:r>
            <a:r>
              <a:rPr sz="1400" dirty="0">
                <a:solidFill>
                  <a:schemeClr val="bg2"/>
                </a:solidFill>
              </a:rPr>
              <a:t>from report_</a:t>
            </a:r>
            <a:r>
              <a:rPr lang="en-US" sz="1400" dirty="0">
                <a:solidFill>
                  <a:schemeClr val="bg2"/>
                </a:solidFill>
              </a:rPr>
              <a:t>quarterly_sales</a:t>
            </a:r>
            <a:r>
              <a:rPr sz="1400" dirty="0">
                <a:solidFill>
                  <a:schemeClr val="bg2"/>
                </a:solidFill>
              </a:rPr>
              <a:t>.py</a:t>
            </a:r>
          </a:p>
        </p:txBody>
      </p:sp>
      <p:pic>
        <p:nvPicPr>
          <p:cNvPr id="7" name="Picture 6" descr="A black screen with white text&#10;&#10;AI-generated content may be incorrect.">
            <a:extLst>
              <a:ext uri="{FF2B5EF4-FFF2-40B4-BE49-F238E27FC236}">
                <a16:creationId xmlns:a16="http://schemas.microsoft.com/office/drawing/2014/main" id="{4A27EAEC-316C-9E0E-4C18-B93AF0011C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5817" y="2119112"/>
            <a:ext cx="5352365" cy="2619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809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>
          <a:xfrm>
            <a:off x="2793207" y="384808"/>
            <a:ext cx="5966174" cy="2852737"/>
          </a:xfrm>
          <a:solidFill>
            <a:schemeClr val="bg2"/>
          </a:solidFill>
          <a:ln w="12700">
            <a:solidFill>
              <a:schemeClr val="accent6">
                <a:lumMod val="75000"/>
              </a:schemeClr>
            </a:solidFill>
          </a:ln>
        </p:spPr>
        <p:txBody>
          <a:bodyPr anchor="ctr">
            <a:normAutofit fontScale="85000" lnSpcReduction="10000"/>
          </a:bodyPr>
          <a:lstStyle/>
          <a:p>
            <a:pPr marL="0" indent="0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sz="1400" dirty="0"/>
              <a:t>Late delivery = Actual_Delivery &gt; Expected_Delivery</a:t>
            </a:r>
            <a:endParaRPr lang="en-US" sz="1400" dirty="0"/>
          </a:p>
          <a:p>
            <a:pPr marL="0" indent="0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sz="1400" dirty="0"/>
          </a:p>
          <a:p>
            <a:pPr marL="0" indent="0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sz="1400" dirty="0"/>
              <a:t>Unit_Price is </a:t>
            </a:r>
            <a:r>
              <a:rPr lang="en-US" sz="1400" dirty="0"/>
              <a:t>treated as</a:t>
            </a:r>
            <a:r>
              <a:rPr sz="1400" dirty="0"/>
              <a:t> selling price in Shipment_Detail (no cost data</a:t>
            </a:r>
            <a:r>
              <a:rPr lang="en-US" sz="1400" dirty="0"/>
              <a:t> provided</a:t>
            </a:r>
            <a:r>
              <a:rPr sz="1400" dirty="0"/>
              <a:t>)</a:t>
            </a:r>
            <a:r>
              <a:rPr lang="en-US" sz="1400" dirty="0"/>
              <a:t>.</a:t>
            </a:r>
          </a:p>
          <a:p>
            <a:pPr marL="0" indent="0">
              <a:lnSpc>
                <a:spcPct val="125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 sz="1400" dirty="0"/>
          </a:p>
          <a:p>
            <a:pPr marL="0" indent="0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sz="1400" dirty="0"/>
              <a:t>Last four quarters </a:t>
            </a:r>
            <a:r>
              <a:rPr lang="en-US" sz="1400" dirty="0"/>
              <a:t>reflect </a:t>
            </a:r>
            <a:r>
              <a:rPr sz="1400" dirty="0"/>
              <a:t>data </a:t>
            </a:r>
            <a:r>
              <a:rPr lang="en-US" sz="1400" dirty="0"/>
              <a:t>contents, </a:t>
            </a:r>
            <a:r>
              <a:rPr sz="1400" dirty="0"/>
              <a:t>not </a:t>
            </a:r>
            <a:r>
              <a:rPr lang="en-US" sz="1400" dirty="0"/>
              <a:t>the </a:t>
            </a:r>
            <a:r>
              <a:rPr sz="1400" dirty="0"/>
              <a:t>current calendar</a:t>
            </a:r>
            <a:r>
              <a:rPr lang="en-US" sz="1400" dirty="0"/>
              <a:t>.</a:t>
            </a:r>
          </a:p>
          <a:p>
            <a:pPr marL="0" indent="0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sz="1400" dirty="0"/>
          </a:p>
          <a:p>
            <a:pPr marL="0" indent="0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sz="1400" dirty="0"/>
              <a:t>Distributors sell all SKUs received; Employee_Hour entries are </a:t>
            </a:r>
            <a:r>
              <a:rPr lang="en-US" sz="1400" dirty="0"/>
              <a:t>assumed </a:t>
            </a:r>
            <a:r>
              <a:rPr sz="1400" dirty="0"/>
              <a:t>complete</a:t>
            </a:r>
            <a:r>
              <a:rPr lang="en-US" sz="1400" dirty="0"/>
              <a:t>.</a:t>
            </a:r>
          </a:p>
          <a:p>
            <a:pPr marL="0" indent="0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sz="1400" dirty="0"/>
          </a:p>
          <a:p>
            <a:pPr marL="0" indent="0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sz="1400" dirty="0"/>
              <a:t>ERD kept in 3NF; reorder levels optional</a:t>
            </a:r>
            <a:r>
              <a:rPr lang="en-US" sz="1400" dirty="0"/>
              <a:t>.</a:t>
            </a:r>
            <a:endParaRPr sz="1400" dirty="0"/>
          </a:p>
        </p:txBody>
      </p:sp>
      <p:pic>
        <p:nvPicPr>
          <p:cNvPr id="15" name="Picture 14" descr="A field of trees with a building in the background&#10;&#10;AI-generated content may be incorrect.">
            <a:extLst>
              <a:ext uri="{FF2B5EF4-FFF2-40B4-BE49-F238E27FC236}">
                <a16:creationId xmlns:a16="http://schemas.microsoft.com/office/drawing/2014/main" id="{6F60D95C-6543-0FA5-D868-335E2CCC6B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071181" y="3429000"/>
            <a:ext cx="7001637" cy="3044190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00347CF-7369-ECE0-90A8-DE1F4F7FE930}"/>
              </a:ext>
            </a:extLst>
          </p:cNvPr>
          <p:cNvSpPr/>
          <p:nvPr/>
        </p:nvSpPr>
        <p:spPr>
          <a:xfrm>
            <a:off x="326571" y="1488241"/>
            <a:ext cx="2215214" cy="645869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Assumptions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1E79EAD-26B7-C0E8-E765-5D0B4BC34AC4}"/>
              </a:ext>
            </a:extLst>
          </p:cNvPr>
          <p:cNvSpPr/>
          <p:nvPr/>
        </p:nvSpPr>
        <p:spPr>
          <a:xfrm>
            <a:off x="400050" y="539350"/>
            <a:ext cx="1688069" cy="721519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Summary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1FC4B5D-A231-C8A2-C832-55010BCBD071}"/>
              </a:ext>
            </a:extLst>
          </p:cNvPr>
          <p:cNvSpPr/>
          <p:nvPr/>
        </p:nvSpPr>
        <p:spPr>
          <a:xfrm>
            <a:off x="2331006" y="539350"/>
            <a:ext cx="6429375" cy="2250284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600" dirty="0">
                <a:solidFill>
                  <a:schemeClr val="tx1"/>
                </a:solidFill>
              </a:rPr>
              <a:t>The ERD provides the structure needed to evaluate supplier reliability, product movement, and staffing trends.</a:t>
            </a:r>
          </a:p>
          <a:p>
            <a: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600" dirty="0">
                <a:solidFill>
                  <a:schemeClr val="tx1"/>
                </a:solidFill>
              </a:rPr>
              <a:t>The four reports highlight patterns in delivery timing, wine distribution performance, quarterly sales shifts, and employee workload.</a:t>
            </a:r>
          </a:p>
          <a:p>
            <a: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600" dirty="0">
                <a:solidFill>
                  <a:schemeClr val="tx1"/>
                </a:solidFill>
              </a:rPr>
              <a:t>These insights support better planning across production, distribution, and resource management.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F783E6C-E66C-D722-F652-85CEF309E916}"/>
              </a:ext>
            </a:extLst>
          </p:cNvPr>
          <p:cNvSpPr/>
          <p:nvPr/>
        </p:nvSpPr>
        <p:spPr>
          <a:xfrm>
            <a:off x="400050" y="3300416"/>
            <a:ext cx="1688069" cy="721518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Next Steps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DC8BDD-244C-11E4-BF05-7352F611499D}"/>
              </a:ext>
            </a:extLst>
          </p:cNvPr>
          <p:cNvSpPr/>
          <p:nvPr/>
        </p:nvSpPr>
        <p:spPr>
          <a:xfrm>
            <a:off x="2331005" y="3300416"/>
            <a:ext cx="6429375" cy="3018234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dirty="0">
                <a:solidFill>
                  <a:schemeClr val="tx1"/>
                </a:solidFill>
              </a:rPr>
              <a:t>Review supplier performance monthly to stay ahead of delivery issues.</a:t>
            </a:r>
          </a:p>
          <a:p>
            <a: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dirty="0">
                <a:solidFill>
                  <a:schemeClr val="tx1"/>
                </a:solidFill>
              </a:rPr>
              <a:t>Adjust production or distributor strategy based on wine sales and quarterly trends.</a:t>
            </a:r>
          </a:p>
          <a:p>
            <a: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dirty="0">
                <a:solidFill>
                  <a:schemeClr val="tx1"/>
                </a:solidFill>
              </a:rPr>
              <a:t>Revisit staffing distribution each quarter to prevent overload and maintain workflow balance.</a:t>
            </a:r>
          </a:p>
          <a:p>
            <a: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dirty="0">
                <a:solidFill>
                  <a:schemeClr val="tx1"/>
                </a:solidFill>
              </a:rPr>
              <a:t>Continue refining the reporting process as new data is added.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5FFED10-4001-60A5-7A8B-03063B2E09F2}"/>
              </a:ext>
            </a:extLst>
          </p:cNvPr>
          <p:cNvSpPr txBox="1"/>
          <p:nvPr/>
        </p:nvSpPr>
        <p:spPr>
          <a:xfrm>
            <a:off x="732234" y="2598003"/>
            <a:ext cx="76795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chemeClr val="bg2"/>
                </a:solidFill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8784914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sz="2400" dirty="0">
                <a:solidFill>
                  <a:schemeClr val="bg2"/>
                </a:solidFill>
              </a:rPr>
              <a:t>Group 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sz="1400" dirty="0">
                <a:solidFill>
                  <a:schemeClr val="bg2"/>
                </a:solidFill>
              </a:rPr>
              <a:t>Group: Bacchus Winery Case Study</a:t>
            </a:r>
          </a:p>
          <a:p>
            <a:pPr marL="0" indent="0">
              <a:lnSpc>
                <a:spcPct val="100000"/>
              </a:lnSpc>
              <a:spcBef>
                <a:spcPts val="500"/>
              </a:spcBef>
              <a:buNone/>
            </a:pPr>
            <a:r>
              <a:rPr sz="1400" b="1" dirty="0">
                <a:solidFill>
                  <a:schemeClr val="bg2"/>
                </a:solidFill>
              </a:rPr>
              <a:t>Team members: </a:t>
            </a:r>
            <a:endParaRPr lang="en-US" sz="1400" b="1" dirty="0">
              <a:solidFill>
                <a:schemeClr val="bg2"/>
              </a:solidFill>
            </a:endParaRPr>
          </a:p>
          <a:p>
            <a:pPr marL="342900" lvl="2" indent="0">
              <a:lnSpc>
                <a:spcPct val="100000"/>
              </a:lnSpc>
              <a:spcBef>
                <a:spcPts val="500"/>
              </a:spcBef>
              <a:buNone/>
            </a:pPr>
            <a:r>
              <a:rPr lang="en-US" sz="1400" dirty="0">
                <a:solidFill>
                  <a:srgbClr val="BFA845"/>
                </a:solidFill>
              </a:rPr>
              <a:t>DJon Harris </a:t>
            </a:r>
          </a:p>
          <a:p>
            <a:pPr marL="342900" lvl="2" indent="0">
              <a:lnSpc>
                <a:spcPct val="100000"/>
              </a:lnSpc>
              <a:spcBef>
                <a:spcPts val="500"/>
              </a:spcBef>
              <a:buNone/>
            </a:pPr>
            <a:r>
              <a:rPr lang="en-US" sz="1400" dirty="0">
                <a:solidFill>
                  <a:srgbClr val="BFA845"/>
                </a:solidFill>
              </a:rPr>
              <a:t>Scott Johnson </a:t>
            </a:r>
          </a:p>
          <a:p>
            <a:pPr marL="342900" lvl="2" indent="0">
              <a:lnSpc>
                <a:spcPct val="100000"/>
              </a:lnSpc>
              <a:spcBef>
                <a:spcPts val="500"/>
              </a:spcBef>
              <a:buNone/>
            </a:pPr>
            <a:r>
              <a:rPr lang="en-US" sz="1400" dirty="0">
                <a:solidFill>
                  <a:srgbClr val="BFA845"/>
                </a:solidFill>
              </a:rPr>
              <a:t>Asher Smithson </a:t>
            </a:r>
          </a:p>
          <a:p>
            <a:pPr marL="342900" lvl="2" indent="0">
              <a:lnSpc>
                <a:spcPct val="100000"/>
              </a:lnSpc>
              <a:spcBef>
                <a:spcPts val="500"/>
              </a:spcBef>
              <a:buNone/>
            </a:pPr>
            <a:r>
              <a:rPr lang="en-US" sz="1400" dirty="0">
                <a:solidFill>
                  <a:srgbClr val="BFA845"/>
                </a:solidFill>
              </a:rPr>
              <a:t>Jackson Webster</a:t>
            </a:r>
            <a:endParaRPr sz="1400" dirty="0">
              <a:solidFill>
                <a:srgbClr val="BFA845"/>
              </a:solidFill>
            </a:endParaRPr>
          </a:p>
          <a:p>
            <a:pPr marL="0" indent="0">
              <a:buNone/>
            </a:pPr>
            <a:r>
              <a:rPr lang="en-US" sz="1400" b="1" dirty="0">
                <a:solidFill>
                  <a:schemeClr val="bg2"/>
                </a:solidFill>
              </a:rPr>
              <a:t>Workflow Summary</a:t>
            </a:r>
          </a:p>
          <a:p>
            <a:pPr marL="0" indent="0">
              <a:buNone/>
            </a:pPr>
            <a:endParaRPr lang="en-US" sz="1400" b="1" dirty="0">
              <a:solidFill>
                <a:schemeClr val="bg2"/>
              </a:solidFill>
            </a:endParaRPr>
          </a:p>
          <a:p>
            <a:pPr marL="0" indent="0">
              <a:buNone/>
            </a:pPr>
            <a:endParaRPr lang="en-US" sz="1400" b="1" dirty="0">
              <a:solidFill>
                <a:schemeClr val="bg2"/>
              </a:solidFill>
            </a:endParaRPr>
          </a:p>
          <a:p>
            <a:pPr marL="0" indent="0">
              <a:buNone/>
            </a:pPr>
            <a:endParaRPr lang="en-US" sz="1400" b="1" dirty="0">
              <a:solidFill>
                <a:schemeClr val="bg2"/>
              </a:solidFill>
            </a:endParaRPr>
          </a:p>
          <a:p>
            <a:pPr marL="0" indent="0">
              <a:buNone/>
            </a:pPr>
            <a:endParaRPr lang="en-US" sz="1400" b="1" dirty="0">
              <a:solidFill>
                <a:schemeClr val="bg2"/>
              </a:solidFill>
            </a:endParaRPr>
          </a:p>
          <a:p>
            <a:pPr marL="0" indent="0">
              <a:buNone/>
            </a:pPr>
            <a:r>
              <a:rPr lang="en-US" sz="1400" b="1" dirty="0">
                <a:solidFill>
                  <a:schemeClr val="bg2"/>
                </a:solidFill>
              </a:rPr>
              <a:t>Work Contribution Summary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B3505EF-9F26-AC5B-8A15-E81DBE8CF1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0884728"/>
              </p:ext>
            </p:extLst>
          </p:nvPr>
        </p:nvGraphicFramePr>
        <p:xfrm>
          <a:off x="1904995" y="2914526"/>
          <a:ext cx="5334005" cy="13999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34005">
                  <a:extLst>
                    <a:ext uri="{9D8B030D-6E8A-4147-A177-3AD203B41FA5}">
                      <a16:colId xmlns:a16="http://schemas.microsoft.com/office/drawing/2014/main" val="434709416"/>
                    </a:ext>
                  </a:extLst>
                </a:gridCol>
              </a:tblGrid>
              <a:tr h="1221581"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0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b="0" dirty="0">
                          <a:solidFill>
                            <a:schemeClr val="bg2"/>
                          </a:solidFill>
                        </a:rPr>
                        <a:t>Workflow developed gradually</a:t>
                      </a:r>
                    </a:p>
                    <a:p>
                      <a:pPr marL="0" indent="0" algn="l">
                        <a:lnSpc>
                          <a:spcPct val="10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b="0" dirty="0">
                          <a:solidFill>
                            <a:schemeClr val="bg2"/>
                          </a:solidFill>
                        </a:rPr>
                        <a:t>Communication established early</a:t>
                      </a:r>
                    </a:p>
                    <a:p>
                      <a:pPr marL="0" indent="0" algn="l">
                        <a:lnSpc>
                          <a:spcPct val="10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b="0" dirty="0">
                          <a:solidFill>
                            <a:schemeClr val="bg2"/>
                          </a:solidFill>
                        </a:rPr>
                        <a:t>Shared collaboration spaces used</a:t>
                      </a:r>
                    </a:p>
                    <a:p>
                      <a:pPr marL="0" indent="0" algn="l">
                        <a:lnSpc>
                          <a:spcPct val="10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b="0" dirty="0">
                          <a:solidFill>
                            <a:schemeClr val="bg2"/>
                          </a:solidFill>
                        </a:rPr>
                        <a:t>Weekly task organization supported alignment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8343959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762C380-EC3A-9C22-C6C8-289BC53AAE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4554822"/>
              </p:ext>
            </p:extLst>
          </p:nvPr>
        </p:nvGraphicFramePr>
        <p:xfrm>
          <a:off x="1904999" y="5144702"/>
          <a:ext cx="5334001" cy="11346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34001">
                  <a:extLst>
                    <a:ext uri="{9D8B030D-6E8A-4147-A177-3AD203B41FA5}">
                      <a16:colId xmlns:a16="http://schemas.microsoft.com/office/drawing/2014/main" val="3344275922"/>
                    </a:ext>
                  </a:extLst>
                </a:gridCol>
              </a:tblGrid>
              <a:tr h="1134653">
                <a:tc>
                  <a:txBody>
                    <a:bodyPr/>
                    <a:lstStyle/>
                    <a:p>
                      <a:pPr marL="0" indent="0">
                        <a:lnSpc>
                          <a:spcPct val="10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b="0" dirty="0">
                          <a:solidFill>
                            <a:schemeClr val="bg2"/>
                          </a:solidFill>
                        </a:rPr>
                        <a:t>Most tasks completed individually</a:t>
                      </a:r>
                    </a:p>
                    <a:p>
                      <a:pPr marL="0" indent="0">
                        <a:lnSpc>
                          <a:spcPct val="10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b="0" dirty="0">
                          <a:solidFill>
                            <a:schemeClr val="bg2"/>
                          </a:solidFill>
                        </a:rPr>
                        <a:t>Work merged into a final combined deliverable</a:t>
                      </a:r>
                    </a:p>
                    <a:p>
                      <a:pPr marL="0" indent="0">
                        <a:lnSpc>
                          <a:spcPct val="10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b="0" dirty="0">
                          <a:solidFill>
                            <a:schemeClr val="bg2"/>
                          </a:solidFill>
                        </a:rPr>
                        <a:t>Final project guided by shared outline and team coordination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47219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sz="2400" dirty="0">
                <a:solidFill>
                  <a:schemeClr val="bg2"/>
                </a:solidFill>
              </a:rPr>
              <a:t>Case Study Overview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6302D848-C925-08CC-772D-CBD3003CE72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24938442"/>
              </p:ext>
            </p:extLst>
          </p:nvPr>
        </p:nvGraphicFramePr>
        <p:xfrm>
          <a:off x="2119709" y="1214946"/>
          <a:ext cx="5995591" cy="7371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95591">
                  <a:extLst>
                    <a:ext uri="{9D8B030D-6E8A-4147-A177-3AD203B41FA5}">
                      <a16:colId xmlns:a16="http://schemas.microsoft.com/office/drawing/2014/main" val="2822644538"/>
                    </a:ext>
                  </a:extLst>
                </a:gridCol>
              </a:tblGrid>
              <a:tr h="737126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Modernize tracking for operations and decisions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3565840"/>
                  </a:ext>
                </a:extLst>
              </a:tr>
            </a:tbl>
          </a:graphicData>
        </a:graphic>
      </p:graphicFrame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3A6A956-1942-BDC7-E192-060133C779D9}"/>
              </a:ext>
            </a:extLst>
          </p:cNvPr>
          <p:cNvSpPr/>
          <p:nvPr/>
        </p:nvSpPr>
        <p:spPr>
          <a:xfrm>
            <a:off x="164307" y="1005945"/>
            <a:ext cx="1685924" cy="1161707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Goal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AC30A6B-598B-8DF7-40CF-A626C05B342C}"/>
              </a:ext>
            </a:extLst>
          </p:cNvPr>
          <p:cNvSpPr/>
          <p:nvPr/>
        </p:nvSpPr>
        <p:spPr>
          <a:xfrm>
            <a:off x="164307" y="2723301"/>
            <a:ext cx="1685924" cy="1161707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Visibility Needed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C900B77-B498-2D58-E16E-D195E0BD44F0}"/>
              </a:ext>
            </a:extLst>
          </p:cNvPr>
          <p:cNvSpPr/>
          <p:nvPr/>
        </p:nvSpPr>
        <p:spPr>
          <a:xfrm>
            <a:off x="164307" y="4488998"/>
            <a:ext cx="1685924" cy="1161707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Expected Outcome</a:t>
            </a:r>
          </a:p>
        </p:txBody>
      </p:sp>
      <p:graphicFrame>
        <p:nvGraphicFramePr>
          <p:cNvPr id="9" name="Content Placeholder 5">
            <a:extLst>
              <a:ext uri="{FF2B5EF4-FFF2-40B4-BE49-F238E27FC236}">
                <a16:creationId xmlns:a16="http://schemas.microsoft.com/office/drawing/2014/main" id="{318588AF-DBF3-5812-4CC8-00D799B4334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17698992"/>
              </p:ext>
            </p:extLst>
          </p:nvPr>
        </p:nvGraphicFramePr>
        <p:xfrm>
          <a:off x="2119709" y="2940202"/>
          <a:ext cx="5995591" cy="7371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95591">
                  <a:extLst>
                    <a:ext uri="{9D8B030D-6E8A-4147-A177-3AD203B41FA5}">
                      <a16:colId xmlns:a16="http://schemas.microsoft.com/office/drawing/2014/main" val="2822644538"/>
                    </a:ext>
                  </a:extLst>
                </a:gridCol>
              </a:tblGrid>
              <a:tr h="737126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Supplier deliveries, distributor movement of wines, and employee hours.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3565840"/>
                  </a:ext>
                </a:extLst>
              </a:tr>
            </a:tbl>
          </a:graphicData>
        </a:graphic>
      </p:graphicFrame>
      <p:graphicFrame>
        <p:nvGraphicFramePr>
          <p:cNvPr id="10" name="Content Placeholder 5">
            <a:extLst>
              <a:ext uri="{FF2B5EF4-FFF2-40B4-BE49-F238E27FC236}">
                <a16:creationId xmlns:a16="http://schemas.microsoft.com/office/drawing/2014/main" id="{FC797596-801D-3C05-3816-6F0B9C03BCF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24231529"/>
              </p:ext>
            </p:extLst>
          </p:nvPr>
        </p:nvGraphicFramePr>
        <p:xfrm>
          <a:off x="2119709" y="4701288"/>
          <a:ext cx="5995591" cy="7371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95591">
                  <a:extLst>
                    <a:ext uri="{9D8B030D-6E8A-4147-A177-3AD203B41FA5}">
                      <a16:colId xmlns:a16="http://schemas.microsoft.com/office/drawing/2014/main" val="2822644538"/>
                    </a:ext>
                  </a:extLst>
                </a:gridCol>
              </a:tblGrid>
              <a:tr h="737126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Clearer planning for production, staffing, and marketing.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356584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dirty="0">
                <a:solidFill>
                  <a:schemeClr val="bg2"/>
                </a:solidFill>
              </a:rPr>
              <a:t>Finalized ERD</a:t>
            </a:r>
          </a:p>
        </p:txBody>
      </p:sp>
      <p:sp>
        <p:nvSpPr>
          <p:cNvPr id="3" name="Rectangle 2"/>
          <p:cNvSpPr/>
          <p:nvPr/>
        </p:nvSpPr>
        <p:spPr>
          <a:xfrm>
            <a:off x="1778794" y="1252728"/>
            <a:ext cx="5543550" cy="4507992"/>
          </a:xfrm>
          <a:prstGeom prst="rect">
            <a:avLst/>
          </a:prstGeom>
          <a:solidFill>
            <a:schemeClr val="accent6">
              <a:lumMod val="75000"/>
            </a:schemeClr>
          </a:solidFill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2244290" y="5852160"/>
            <a:ext cx="4655442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en-US" sz="1400" dirty="0">
                <a:solidFill>
                  <a:schemeClr val="bg2"/>
                </a:solidFill>
              </a:rPr>
              <a:t>ERD created using Visual Paradigm Online ERD Tools</a:t>
            </a:r>
            <a:endParaRPr sz="1400" dirty="0">
              <a:solidFill>
                <a:schemeClr val="bg2"/>
              </a:solidFill>
            </a:endParaRPr>
          </a:p>
        </p:txBody>
      </p:sp>
      <p:pic>
        <p:nvPicPr>
          <p:cNvPr id="6" name="Picture 5" descr="A diagram of a supply chain&#10;&#10;AI-generated content may be incorrect.">
            <a:extLst>
              <a:ext uri="{FF2B5EF4-FFF2-40B4-BE49-F238E27FC236}">
                <a16:creationId xmlns:a16="http://schemas.microsoft.com/office/drawing/2014/main" id="{856398C8-B66A-ABB6-294E-0DAD987038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3652" y="1495048"/>
            <a:ext cx="5056696" cy="402335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432628" y="5875520"/>
            <a:ext cx="8278747" cy="346615"/>
          </a:xfrm>
        </p:spPr>
        <p:txBody>
          <a:bodyPr>
            <a:norm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Report #1: Supplier Delivery Performance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8E2C1B-5C2E-95A1-8BAE-38FEB5759894}"/>
              </a:ext>
            </a:extLst>
          </p:cNvPr>
          <p:cNvSpPr txBox="1"/>
          <p:nvPr/>
        </p:nvSpPr>
        <p:spPr>
          <a:xfrm>
            <a:off x="432622" y="520814"/>
            <a:ext cx="82787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6EEDF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Supplier Delivery Overview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1E36E8-6FE2-2AA1-28DF-FE7BB8036414}"/>
              </a:ext>
            </a:extLst>
          </p:cNvPr>
          <p:cNvSpPr txBox="1"/>
          <p:nvPr/>
        </p:nvSpPr>
        <p:spPr>
          <a:xfrm>
            <a:off x="788772" y="1380522"/>
            <a:ext cx="7566451" cy="409695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4"/>
            </a:solidFill>
          </a:ln>
        </p:spPr>
        <p:txBody>
          <a:bodyPr wrap="square" rtlCol="0" anchor="ctr">
            <a:spAutoFit/>
          </a:bodyPr>
          <a:lstStyle/>
          <a:p>
            <a: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400" dirty="0"/>
              <a:t>Goal: see how suppliers perform month-by month, how often deliveries are on time, and whether any patterns of early or late shipments appear.</a:t>
            </a:r>
          </a:p>
          <a:p>
            <a: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</a:pPr>
            <a:endParaRPr lang="en-US" sz="1400" dirty="0"/>
          </a:p>
          <a:p>
            <a: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400" dirty="0"/>
              <a:t>Tables: Supplier → Shipment</a:t>
            </a:r>
          </a:p>
          <a:p>
            <a: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</a:pPr>
            <a:endParaRPr lang="en-US" sz="1400" dirty="0"/>
          </a:p>
          <a:p>
            <a: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400" dirty="0"/>
              <a:t>Fields: </a:t>
            </a:r>
            <a:r>
              <a:rPr lang="en-US" sz="1400" b="1" dirty="0"/>
              <a:t>Supplier_Name</a:t>
            </a:r>
            <a:r>
              <a:rPr lang="en-US" sz="1400" dirty="0"/>
              <a:t>, </a:t>
            </a:r>
            <a:r>
              <a:rPr lang="en-US" sz="1400" b="1" dirty="0"/>
              <a:t>Expected_Delivery</a:t>
            </a:r>
            <a:r>
              <a:rPr lang="en-US" sz="1400" dirty="0"/>
              <a:t>, </a:t>
            </a:r>
            <a:r>
              <a:rPr lang="en-US" sz="1400" b="1" dirty="0"/>
              <a:t>Actual_Delivery</a:t>
            </a:r>
            <a:r>
              <a:rPr lang="en-US" sz="1400" dirty="0"/>
              <a:t>, </a:t>
            </a:r>
            <a:r>
              <a:rPr lang="en-US" sz="1400" b="1" dirty="0"/>
              <a:t>Delivery_Status</a:t>
            </a:r>
            <a:r>
              <a:rPr lang="en-US" sz="1400" dirty="0"/>
              <a:t>, </a:t>
            </a:r>
            <a:r>
              <a:rPr lang="en-US" sz="1400" b="1" dirty="0"/>
              <a:t>Shipment_Date</a:t>
            </a:r>
          </a:p>
          <a:p>
            <a: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</a:pPr>
            <a:endParaRPr lang="en-US" sz="1400" dirty="0"/>
          </a:p>
          <a:p>
            <a: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400" dirty="0"/>
              <a:t>Approach: calculate days early/late, compare expected vs. actual delivery dates, and summarize results by supplier and by month.</a:t>
            </a:r>
          </a:p>
          <a:p>
            <a: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</a:pPr>
            <a:br>
              <a:rPr lang="en-US" sz="1400" dirty="0"/>
            </a:br>
            <a:r>
              <a:rPr lang="en-US" sz="1400" dirty="0"/>
              <a:t>Business Reasons: helps identify unreliable suppliers, understand delivery delays that affect production, and guide adjustments to ordering schedules or supplier choices.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dirty="0">
                <a:solidFill>
                  <a:schemeClr val="bg2"/>
                </a:solidFill>
              </a:rPr>
              <a:t>Report 1 – Output</a:t>
            </a:r>
            <a:r>
              <a:rPr lang="en-US" dirty="0">
                <a:solidFill>
                  <a:schemeClr val="bg2"/>
                </a:solidFill>
              </a:rPr>
              <a:t> Example</a:t>
            </a:r>
            <a:endParaRPr dirty="0">
              <a:solidFill>
                <a:schemeClr val="bg2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09599" y="1960605"/>
            <a:ext cx="7891849" cy="2924434"/>
          </a:xfrm>
          <a:prstGeom prst="rect">
            <a:avLst/>
          </a:prstGeom>
          <a:solidFill>
            <a:schemeClr val="accent6">
              <a:lumMod val="75000"/>
            </a:schemeClr>
          </a:solidFill>
          <a:ln w="9525">
            <a:solidFill>
              <a:schemeClr val="bg2"/>
            </a:solidFill>
            <a:rou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2838194" y="5846445"/>
            <a:ext cx="3467616" cy="307777"/>
          </a:xfrm>
          <a:prstGeom prst="rect">
            <a:avLst/>
          </a:prstGeom>
          <a:noFill/>
        </p:spPr>
        <p:txBody>
          <a:bodyPr wrap="none" anchor="ctr" anchorCtr="1">
            <a:spAutoFit/>
          </a:bodyPr>
          <a:lstStyle/>
          <a:p>
            <a:pPr algn="ctr"/>
            <a:r>
              <a:rPr lang="en-US" sz="1400" dirty="0">
                <a:solidFill>
                  <a:schemeClr val="bg2"/>
                </a:solidFill>
              </a:rPr>
              <a:t>Output </a:t>
            </a:r>
            <a:r>
              <a:rPr sz="1400" dirty="0">
                <a:solidFill>
                  <a:schemeClr val="bg2"/>
                </a:solidFill>
              </a:rPr>
              <a:t>from report_supplier_delivery.py</a:t>
            </a:r>
          </a:p>
        </p:txBody>
      </p:sp>
      <p:pic>
        <p:nvPicPr>
          <p:cNvPr id="6" name="Picture 5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BAD00AEC-4F37-2107-267C-697C66086C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790" y="2304335"/>
            <a:ext cx="7186419" cy="224933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accent6">
              <a:lumMod val="75000"/>
            </a:schemeClr>
          </a:solidFill>
          <a:ln>
            <a:solidFill>
              <a:schemeClr val="accent4"/>
            </a:solidFill>
          </a:ln>
        </p:spPr>
        <p:txBody>
          <a:bodyPr anchor="ctr"/>
          <a:lstStyle/>
          <a:p>
            <a:pPr algn="ctr"/>
            <a:r>
              <a:rPr dirty="0">
                <a:solidFill>
                  <a:schemeClr val="bg2"/>
                </a:solidFill>
              </a:rPr>
              <a:t>Wine Distribution &amp; Sales Trends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>
          <a:xfrm>
            <a:off x="322326" y="1380744"/>
            <a:ext cx="5143500" cy="4805744"/>
          </a:xfrm>
          <a:solidFill>
            <a:schemeClr val="accent6">
              <a:lumMod val="75000"/>
            </a:schemeClr>
          </a:solidFill>
          <a:ln>
            <a:solidFill>
              <a:schemeClr val="accent4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400" dirty="0">
              <a:solidFill>
                <a:schemeClr val="bg2"/>
              </a:solidFill>
            </a:endParaRPr>
          </a:p>
          <a:p>
            <a:pPr marL="0" indent="0">
              <a:buNone/>
            </a:pPr>
            <a:r>
              <a:rPr sz="1400" dirty="0">
                <a:solidFill>
                  <a:schemeClr val="bg2"/>
                </a:solidFill>
              </a:rPr>
              <a:t>Goal: see which wines move faster, which distributors sell more, and </a:t>
            </a:r>
            <a:r>
              <a:rPr lang="en-US" sz="1400" dirty="0">
                <a:solidFill>
                  <a:schemeClr val="bg2"/>
                </a:solidFill>
              </a:rPr>
              <a:t>which wines </a:t>
            </a:r>
            <a:r>
              <a:rPr sz="1400" dirty="0">
                <a:solidFill>
                  <a:schemeClr val="bg2"/>
                </a:solidFill>
              </a:rPr>
              <a:t>underperform</a:t>
            </a:r>
            <a:r>
              <a:rPr lang="en-US" sz="1400" dirty="0">
                <a:solidFill>
                  <a:schemeClr val="bg2"/>
                </a:solidFill>
              </a:rPr>
              <a:t>.</a:t>
            </a:r>
          </a:p>
          <a:p>
            <a:pPr marL="0" indent="0">
              <a:buNone/>
            </a:pPr>
            <a:endParaRPr sz="1400" dirty="0">
              <a:solidFill>
                <a:schemeClr val="bg2"/>
              </a:solidFill>
            </a:endParaRPr>
          </a:p>
          <a:p>
            <a:pPr marL="0" indent="0">
              <a:buNone/>
            </a:pPr>
            <a:r>
              <a:rPr sz="1400" dirty="0">
                <a:solidFill>
                  <a:schemeClr val="bg2"/>
                </a:solidFill>
              </a:rPr>
              <a:t>Tables: Shipment → Shipment_Detail → Product → </a:t>
            </a:r>
            <a:r>
              <a:rPr lang="en-US" sz="1400" dirty="0">
                <a:solidFill>
                  <a:schemeClr val="bg2"/>
                </a:solidFill>
              </a:rPr>
              <a:t>	</a:t>
            </a:r>
            <a:r>
              <a:rPr sz="1400" dirty="0">
                <a:solidFill>
                  <a:schemeClr val="bg2"/>
                </a:solidFill>
              </a:rPr>
              <a:t>Distributor</a:t>
            </a:r>
            <a:endParaRPr lang="en-US" sz="1400" dirty="0">
              <a:solidFill>
                <a:schemeClr val="bg2"/>
              </a:solidFill>
            </a:endParaRPr>
          </a:p>
          <a:p>
            <a:pPr marL="0" inden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 sz="1400" dirty="0">
              <a:solidFill>
                <a:schemeClr val="bg2"/>
              </a:solidFill>
            </a:endParaRPr>
          </a:p>
          <a:p>
            <a:pPr marL="0" indent="0">
              <a:buNone/>
            </a:pPr>
            <a:r>
              <a:rPr sz="1400" dirty="0">
                <a:solidFill>
                  <a:schemeClr val="bg2"/>
                </a:solidFill>
              </a:rPr>
              <a:t>Fields: </a:t>
            </a:r>
            <a:r>
              <a:rPr sz="1400" b="1" dirty="0">
                <a:solidFill>
                  <a:schemeClr val="bg2"/>
                </a:solidFill>
              </a:rPr>
              <a:t>Wine_Type</a:t>
            </a:r>
            <a:r>
              <a:rPr sz="1400" dirty="0">
                <a:solidFill>
                  <a:schemeClr val="bg2"/>
                </a:solidFill>
              </a:rPr>
              <a:t>, </a:t>
            </a:r>
            <a:r>
              <a:rPr sz="1400" b="1" dirty="0">
                <a:solidFill>
                  <a:schemeClr val="bg2"/>
                </a:solidFill>
              </a:rPr>
              <a:t>Quantity</a:t>
            </a:r>
            <a:r>
              <a:rPr sz="1400" dirty="0">
                <a:solidFill>
                  <a:schemeClr val="bg2"/>
                </a:solidFill>
              </a:rPr>
              <a:t>, </a:t>
            </a:r>
            <a:r>
              <a:rPr sz="1400" b="1" dirty="0">
                <a:solidFill>
                  <a:schemeClr val="bg2"/>
                </a:solidFill>
              </a:rPr>
              <a:t>Unit_Price</a:t>
            </a:r>
            <a:r>
              <a:rPr sz="1400" dirty="0">
                <a:solidFill>
                  <a:schemeClr val="bg2"/>
                </a:solidFill>
              </a:rPr>
              <a:t>, </a:t>
            </a:r>
            <a:r>
              <a:rPr sz="1400" b="1" dirty="0">
                <a:solidFill>
                  <a:schemeClr val="bg2"/>
                </a:solidFill>
              </a:rPr>
              <a:t>Distributor_Name</a:t>
            </a:r>
            <a:endParaRPr lang="en-US" sz="1400" b="1" dirty="0">
              <a:solidFill>
                <a:schemeClr val="bg2"/>
              </a:solidFill>
            </a:endParaRPr>
          </a:p>
          <a:p>
            <a:pPr marL="0" indent="0">
              <a:buNone/>
            </a:pPr>
            <a:endParaRPr sz="1400" dirty="0">
              <a:solidFill>
                <a:schemeClr val="bg2"/>
              </a:solidFill>
            </a:endParaRPr>
          </a:p>
          <a:p>
            <a:pPr marL="0" indent="0">
              <a:buNone/>
            </a:pPr>
            <a:r>
              <a:rPr sz="1400" dirty="0">
                <a:solidFill>
                  <a:schemeClr val="bg2"/>
                </a:solidFill>
              </a:rPr>
              <a:t>Approach: SUM quantity and revenue, group by wine type + distributor; optional quarter grouping</a:t>
            </a:r>
            <a:endParaRPr lang="en-US" sz="1400" dirty="0">
              <a:solidFill>
                <a:schemeClr val="bg2"/>
              </a:solidFill>
            </a:endParaRPr>
          </a:p>
          <a:p>
            <a:pPr marL="0" indent="0">
              <a:buNone/>
            </a:pPr>
            <a:endParaRPr sz="1400" dirty="0">
              <a:solidFill>
                <a:schemeClr val="bg2"/>
              </a:solidFill>
            </a:endParaRPr>
          </a:p>
          <a:p>
            <a:pPr marL="0" indent="0">
              <a:buNone/>
            </a:pPr>
            <a:r>
              <a:rPr sz="1400" dirty="0">
                <a:solidFill>
                  <a:schemeClr val="bg2"/>
                </a:solidFill>
              </a:rPr>
              <a:t>Business reason: informs production mix, distributor focus, and marketing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9103B525-D0A9-83C9-D04E-60A2D2F7958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32712" r="32712"/>
          <a:stretch/>
        </p:blipFill>
        <p:spPr>
          <a:ln>
            <a:solidFill>
              <a:schemeClr val="accent6">
                <a:lumMod val="75000"/>
              </a:schemeClr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B312C2B-2833-0535-102F-D857F09A31EA}"/>
              </a:ext>
            </a:extLst>
          </p:cNvPr>
          <p:cNvSpPr txBox="1"/>
          <p:nvPr/>
        </p:nvSpPr>
        <p:spPr>
          <a:xfrm>
            <a:off x="322326" y="6314504"/>
            <a:ext cx="51435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2"/>
                </a:solidFill>
              </a:rPr>
              <a:t>Report #2: Wine Distribution &amp; Sales Report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dirty="0">
                <a:solidFill>
                  <a:schemeClr val="bg2"/>
                </a:solidFill>
              </a:rPr>
              <a:t>Report 2 – </a:t>
            </a:r>
            <a:r>
              <a:rPr lang="en-US" dirty="0">
                <a:solidFill>
                  <a:schemeClr val="bg2"/>
                </a:solidFill>
              </a:rPr>
              <a:t>Output Example</a:t>
            </a:r>
            <a:endParaRPr dirty="0">
              <a:solidFill>
                <a:schemeClr val="bg2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25780" y="1257300"/>
            <a:ext cx="8092440" cy="4343400"/>
          </a:xfrm>
          <a:prstGeom prst="rect">
            <a:avLst/>
          </a:prstGeom>
          <a:solidFill>
            <a:schemeClr val="accent6"/>
          </a:solidFill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2831780" y="5852160"/>
            <a:ext cx="3480440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Output </a:t>
            </a:r>
            <a:r>
              <a:rPr sz="1400" dirty="0">
                <a:solidFill>
                  <a:schemeClr val="bg1"/>
                </a:solidFill>
              </a:rPr>
              <a:t>from report_wine_distribution.py</a:t>
            </a:r>
          </a:p>
        </p:txBody>
      </p:sp>
      <p:pic>
        <p:nvPicPr>
          <p:cNvPr id="6" name="Picture 5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18C3393A-9B79-9929-99E9-389FC137D7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1054" y="1980654"/>
            <a:ext cx="6561892" cy="2896691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A person using a computer&#10;&#10;AI-generated content may be incorrect.">
            <a:extLst>
              <a:ext uri="{FF2B5EF4-FFF2-40B4-BE49-F238E27FC236}">
                <a16:creationId xmlns:a16="http://schemas.microsoft.com/office/drawing/2014/main" id="{A5A2E869-0515-F11E-42EF-808954F0B80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34560" r="34560"/>
          <a:stretch>
            <a:fillRect/>
          </a:stretch>
        </p:blipFill>
        <p:spPr>
          <a:xfrm>
            <a:off x="254530" y="316468"/>
            <a:ext cx="2856415" cy="6172200"/>
          </a:xfrm>
          <a:ln>
            <a:solidFill>
              <a:schemeClr val="bg2">
                <a:lumMod val="10000"/>
              </a:schemeClr>
            </a:solidFill>
          </a:ln>
        </p:spPr>
      </p:pic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>
          <a:xfrm>
            <a:off x="3407568" y="1464467"/>
            <a:ext cx="5536407" cy="4600578"/>
          </a:xfrm>
          <a:solidFill>
            <a:schemeClr val="accent6">
              <a:lumMod val="75000"/>
            </a:schemeClr>
          </a:solidFill>
          <a:ln w="3175">
            <a:solidFill>
              <a:schemeClr val="accent4"/>
            </a:solidFill>
          </a:ln>
        </p:spPr>
        <p:txBody>
          <a:bodyPr anchor="t">
            <a:normAutofit/>
          </a:bodyPr>
          <a:lstStyle/>
          <a:p>
            <a:pPr marL="0" inden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 lang="en-US" sz="1400" dirty="0">
              <a:solidFill>
                <a:schemeClr val="bg2"/>
              </a:solidFill>
            </a:endParaRPr>
          </a:p>
          <a:p>
            <a:pPr marL="0" inden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sz="1400" dirty="0">
                <a:solidFill>
                  <a:schemeClr val="bg2"/>
                </a:solidFill>
              </a:rPr>
              <a:t>Goal: view workload trends across last four quarters for staffing/payroll planning</a:t>
            </a:r>
            <a:endParaRPr lang="en-US" sz="1400" dirty="0">
              <a:solidFill>
                <a:schemeClr val="bg2"/>
              </a:solidFill>
            </a:endParaRPr>
          </a:p>
          <a:p>
            <a:pPr marL="0" inden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 sz="1400" dirty="0">
              <a:solidFill>
                <a:schemeClr val="bg2"/>
              </a:solidFill>
            </a:endParaRPr>
          </a:p>
          <a:p>
            <a:pPr marL="0" inden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sz="1400" dirty="0">
                <a:solidFill>
                  <a:schemeClr val="bg2"/>
                </a:solidFill>
              </a:rPr>
              <a:t>Tables: Employee_Hour → Employee → Department</a:t>
            </a:r>
            <a:endParaRPr lang="en-US" sz="1400" dirty="0">
              <a:solidFill>
                <a:schemeClr val="bg2"/>
              </a:solidFill>
            </a:endParaRPr>
          </a:p>
          <a:p>
            <a:pPr marL="0" inden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 sz="1400" dirty="0">
              <a:solidFill>
                <a:schemeClr val="bg2"/>
              </a:solidFill>
            </a:endParaRPr>
          </a:p>
          <a:p>
            <a:pPr marL="0" inden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sz="1400" dirty="0">
                <a:solidFill>
                  <a:schemeClr val="bg2"/>
                </a:solidFill>
              </a:rPr>
              <a:t>Fields: </a:t>
            </a:r>
            <a:r>
              <a:rPr sz="1400" b="1" dirty="0">
                <a:solidFill>
                  <a:schemeClr val="bg2"/>
                </a:solidFill>
              </a:rPr>
              <a:t>Year</a:t>
            </a:r>
            <a:r>
              <a:rPr sz="1400" dirty="0">
                <a:solidFill>
                  <a:schemeClr val="bg2"/>
                </a:solidFill>
              </a:rPr>
              <a:t>, </a:t>
            </a:r>
            <a:r>
              <a:rPr sz="1400" b="1" dirty="0">
                <a:solidFill>
                  <a:schemeClr val="bg2"/>
                </a:solidFill>
              </a:rPr>
              <a:t>Quarter</a:t>
            </a:r>
            <a:r>
              <a:rPr sz="1400" dirty="0">
                <a:solidFill>
                  <a:schemeClr val="bg2"/>
                </a:solidFill>
              </a:rPr>
              <a:t>, </a:t>
            </a:r>
            <a:r>
              <a:rPr sz="1400" b="1" dirty="0">
                <a:solidFill>
                  <a:schemeClr val="bg2"/>
                </a:solidFill>
              </a:rPr>
              <a:t>Hours_Worked</a:t>
            </a:r>
            <a:endParaRPr lang="en-US" sz="1400" b="1" dirty="0">
              <a:solidFill>
                <a:schemeClr val="bg2"/>
              </a:solidFill>
            </a:endParaRPr>
          </a:p>
          <a:p>
            <a:pPr marL="0" inden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 sz="1400" dirty="0">
              <a:solidFill>
                <a:schemeClr val="bg2"/>
              </a:solidFill>
            </a:endParaRPr>
          </a:p>
          <a:p>
            <a:pPr marL="0" inden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sz="1400" dirty="0">
                <a:solidFill>
                  <a:schemeClr val="bg2"/>
                </a:solidFill>
              </a:rPr>
              <a:t>Approach: filter last four quarters; SUM hours per employee/department; optional pivot</a:t>
            </a:r>
            <a:endParaRPr lang="en-US" sz="1400" dirty="0">
              <a:solidFill>
                <a:schemeClr val="bg2"/>
              </a:solidFill>
            </a:endParaRPr>
          </a:p>
          <a:p>
            <a:pPr marL="0" inden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 sz="1400" dirty="0">
              <a:solidFill>
                <a:schemeClr val="bg2"/>
              </a:solidFill>
            </a:endParaRPr>
          </a:p>
          <a:p>
            <a:pPr marL="0" inden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sz="1400" dirty="0">
                <a:solidFill>
                  <a:schemeClr val="bg2"/>
                </a:solidFill>
              </a:rPr>
              <a:t>Business reason: </a:t>
            </a:r>
            <a:r>
              <a:rPr lang="en-US" sz="1400" dirty="0">
                <a:solidFill>
                  <a:schemeClr val="bg2"/>
                </a:solidFill>
              </a:rPr>
              <a:t>identify</a:t>
            </a:r>
            <a:r>
              <a:rPr sz="1400" dirty="0">
                <a:solidFill>
                  <a:schemeClr val="bg2"/>
                </a:solidFill>
              </a:rPr>
              <a:t> over/under-utilization</a:t>
            </a:r>
            <a:r>
              <a:rPr lang="en-US" sz="1400" dirty="0">
                <a:solidFill>
                  <a:schemeClr val="bg2"/>
                </a:solidFill>
              </a:rPr>
              <a:t> and guide staffing decisions</a:t>
            </a:r>
            <a:endParaRPr sz="1400" dirty="0">
              <a:solidFill>
                <a:schemeClr val="bg2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07568" y="320040"/>
            <a:ext cx="5536407" cy="932688"/>
          </a:xfrm>
          <a:solidFill>
            <a:schemeClr val="accent6">
              <a:lumMod val="75000"/>
            </a:schemeClr>
          </a:solidFill>
          <a:ln w="3175">
            <a:solidFill>
              <a:schemeClr val="accent4"/>
            </a:solidFill>
          </a:ln>
        </p:spPr>
        <p:txBody>
          <a:bodyPr anchor="ctr"/>
          <a:lstStyle/>
          <a:p>
            <a:pPr algn="ctr"/>
            <a:r>
              <a:rPr dirty="0">
                <a:solidFill>
                  <a:schemeClr val="bg2"/>
                </a:solidFill>
              </a:rPr>
              <a:t>Employee Hours by Quarter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BFAA87-4399-A584-00A2-B9B15D760EC9}"/>
              </a:ext>
            </a:extLst>
          </p:cNvPr>
          <p:cNvSpPr txBox="1"/>
          <p:nvPr/>
        </p:nvSpPr>
        <p:spPr>
          <a:xfrm>
            <a:off x="3407568" y="6168628"/>
            <a:ext cx="55364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2"/>
                </a:solidFill>
              </a:rPr>
              <a:t>Report #3: Employee Hours Report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DuneVTI">
  <a:themeElements>
    <a:clrScheme name="Dune Palette">
      <a:dk1>
        <a:srgbClr val="131313"/>
      </a:dk1>
      <a:lt1>
        <a:sysClr val="window" lastClr="FFFFFF"/>
      </a:lt1>
      <a:dk2>
        <a:srgbClr val="203430"/>
      </a:dk2>
      <a:lt2>
        <a:srgbClr val="F0EDE6"/>
      </a:lt2>
      <a:accent1>
        <a:srgbClr val="A57361"/>
      </a:accent1>
      <a:accent2>
        <a:srgbClr val="CD9979"/>
      </a:accent2>
      <a:accent3>
        <a:srgbClr val="4E6C67"/>
      </a:accent3>
      <a:accent4>
        <a:srgbClr val="BA958C"/>
      </a:accent4>
      <a:accent5>
        <a:srgbClr val="A08C60"/>
      </a:accent5>
      <a:accent6>
        <a:srgbClr val="956969"/>
      </a:accent6>
      <a:hlink>
        <a:srgbClr val="B0685E"/>
      </a:hlink>
      <a:folHlink>
        <a:srgbClr val="5E827E"/>
      </a:folHlink>
    </a:clrScheme>
    <a:fontScheme name="Neue Haas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une_win32_DN_v2" id="{97A7A9A4-5677-45E2-BAC9-3A76DA18A86D}" vid="{E1353FFA-7ECE-4894-957E-EAB589AB129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358</TotalTime>
  <Words>715</Words>
  <Application>Microsoft Office PowerPoint</Application>
  <PresentationFormat>On-screen Show (4:3)</PresentationFormat>
  <Paragraphs>100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Arial</vt:lpstr>
      <vt:lpstr>Neue Haas Grotesk Text Pro</vt:lpstr>
      <vt:lpstr>DuneVTI</vt:lpstr>
      <vt:lpstr>Bacchus Winery Case Study</vt:lpstr>
      <vt:lpstr>Group Introduction</vt:lpstr>
      <vt:lpstr>Case Study Overview</vt:lpstr>
      <vt:lpstr>Finalized ERD</vt:lpstr>
      <vt:lpstr>PowerPoint Presentation</vt:lpstr>
      <vt:lpstr>Report 1 – Output Example</vt:lpstr>
      <vt:lpstr>Wine Distribution &amp; Sales Trends</vt:lpstr>
      <vt:lpstr>Report 2 – Output Example</vt:lpstr>
      <vt:lpstr>Employee Hours by Quarter</vt:lpstr>
      <vt:lpstr>Report 3 – Output Example</vt:lpstr>
      <vt:lpstr>PowerPoint Presentation</vt:lpstr>
      <vt:lpstr>Report 4 – Output Example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Asher Smithson</cp:lastModifiedBy>
  <cp:revision>1</cp:revision>
  <dcterms:created xsi:type="dcterms:W3CDTF">2013-01-27T09:14:16Z</dcterms:created>
  <dcterms:modified xsi:type="dcterms:W3CDTF">2025-11-16T21:51:24Z</dcterms:modified>
  <cp:category/>
</cp:coreProperties>
</file>